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61" r:id="rId4"/>
    <p:sldId id="259" r:id="rId5"/>
    <p:sldId id="263" r:id="rId6"/>
    <p:sldId id="266" r:id="rId7"/>
    <p:sldId id="268" r:id="rId8"/>
    <p:sldId id="267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82" autoAdjust="0"/>
    <p:restoredTop sz="94660" autoAdjust="0"/>
  </p:normalViewPr>
  <p:slideViewPr>
    <p:cSldViewPr>
      <p:cViewPr varScale="1">
        <p:scale>
          <a:sx n="90" d="100"/>
          <a:sy n="90" d="100"/>
        </p:scale>
        <p:origin x="13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B2808-99F2-4302-A0E8-647270289CA4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F6157-33D8-48CA-BEB2-B25B73AE6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368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0E0D3-ED23-43AF-B4D3-AB2A7F1666B2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F33C6-8F70-4F0F-B4F1-0331774DC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49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F33C6-8F70-4F0F-B4F1-0331774DC3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255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F33C6-8F70-4F0F-B4F1-0331774DC3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50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F33C6-8F70-4F0F-B4F1-0331774DC3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17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71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883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60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80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01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087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297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890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180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385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05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94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972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965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755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41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256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4AF50502-3AA8-49E2-9DAD-01BF11DD881C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88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iJams</a:t>
            </a:r>
            <a:r>
              <a:rPr lang="en-US" dirty="0"/>
              <a:t> Music Distribution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 the star you know you are!</a:t>
            </a:r>
          </a:p>
        </p:txBody>
      </p:sp>
    </p:spTree>
    <p:extLst>
      <p:ext uri="{BB962C8B-B14F-4D97-AF65-F5344CB8AC3E}">
        <p14:creationId xmlns:p14="http://schemas.microsoft.com/office/powerpoint/2010/main" val="773091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</a:t>
            </a:r>
          </a:p>
          <a:p>
            <a:r>
              <a:rPr lang="en-US" dirty="0"/>
              <a:t>(800) 555-0101</a:t>
            </a:r>
          </a:p>
          <a:p>
            <a:r>
              <a:rPr lang="en-US" dirty="0"/>
              <a:t>Or</a:t>
            </a:r>
          </a:p>
          <a:p>
            <a:r>
              <a:rPr lang="en-US" dirty="0"/>
              <a:t>Email us at</a:t>
            </a:r>
          </a:p>
          <a:p>
            <a:r>
              <a:rPr lang="en-US" dirty="0"/>
              <a:t>iJams@example.com</a:t>
            </a:r>
          </a:p>
        </p:txBody>
      </p:sp>
    </p:spTree>
    <p:extLst>
      <p:ext uri="{BB962C8B-B14F-4D97-AF65-F5344CB8AC3E}">
        <p14:creationId xmlns:p14="http://schemas.microsoft.com/office/powerpoint/2010/main" val="398808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CD duplication on demand</a:t>
            </a:r>
          </a:p>
          <a:p>
            <a:r>
              <a:rPr lang="en-US" dirty="0"/>
              <a:t>Jewel case insert printing</a:t>
            </a:r>
          </a:p>
          <a:p>
            <a:r>
              <a:rPr lang="en-US" dirty="0"/>
              <a:t>Full service online sales</a:t>
            </a:r>
          </a:p>
          <a:p>
            <a:r>
              <a:rPr lang="en-US" dirty="0"/>
              <a:t>Downloadable MP3 distribution</a:t>
            </a:r>
          </a:p>
        </p:txBody>
      </p:sp>
    </p:spTree>
    <p:extLst>
      <p:ext uri="{BB962C8B-B14F-4D97-AF65-F5344CB8AC3E}">
        <p14:creationId xmlns:p14="http://schemas.microsoft.com/office/powerpoint/2010/main" val="951709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Products and Promotional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Audio CDs</a:t>
            </a:r>
          </a:p>
          <a:p>
            <a:r>
              <a:rPr lang="en-US" dirty="0"/>
              <a:t>Downloadable MP3s</a:t>
            </a:r>
          </a:p>
          <a:p>
            <a:r>
              <a:rPr lang="en-US" dirty="0"/>
              <a:t>T-shirts</a:t>
            </a:r>
          </a:p>
          <a:p>
            <a:r>
              <a:rPr lang="en-US" dirty="0"/>
              <a:t>Baseball caps</a:t>
            </a:r>
          </a:p>
          <a:p>
            <a:r>
              <a:rPr lang="en-US" dirty="0"/>
              <a:t>Stickers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Pencils</a:t>
            </a:r>
          </a:p>
          <a:p>
            <a:r>
              <a:rPr lang="en-US" dirty="0"/>
              <a:t>Key chains</a:t>
            </a:r>
          </a:p>
          <a:p>
            <a:r>
              <a:rPr lang="en-US" dirty="0"/>
              <a:t>Posters</a:t>
            </a:r>
          </a:p>
          <a:p>
            <a:r>
              <a:rPr lang="en-US" dirty="0"/>
              <a:t>Mugs</a:t>
            </a:r>
          </a:p>
          <a:p>
            <a:r>
              <a:rPr lang="en-US" dirty="0"/>
              <a:t>Mouse pads</a:t>
            </a:r>
          </a:p>
        </p:txBody>
      </p:sp>
    </p:spTree>
    <p:extLst>
      <p:ext uri="{BB962C8B-B14F-4D97-AF65-F5344CB8AC3E}">
        <p14:creationId xmlns:p14="http://schemas.microsoft.com/office/powerpoint/2010/main" val="2674564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CD labeling</a:t>
            </a:r>
          </a:p>
          <a:p>
            <a:pPr lvl="1"/>
            <a:r>
              <a:rPr lang="en-US" dirty="0"/>
              <a:t>Full color</a:t>
            </a:r>
          </a:p>
          <a:p>
            <a:pPr lvl="1"/>
            <a:r>
              <a:rPr lang="en-US" dirty="0"/>
              <a:t>Laser etching</a:t>
            </a:r>
          </a:p>
          <a:p>
            <a:r>
              <a:rPr lang="en-US" dirty="0"/>
              <a:t>Jewel case</a:t>
            </a:r>
          </a:p>
          <a:p>
            <a:pPr lvl="1"/>
            <a:r>
              <a:rPr lang="en-US" dirty="0"/>
              <a:t>Back and spine of case</a:t>
            </a:r>
          </a:p>
          <a:p>
            <a:pPr lvl="1"/>
            <a:r>
              <a:rPr lang="en-US" dirty="0"/>
              <a:t>Insert</a:t>
            </a:r>
          </a:p>
          <a:p>
            <a:pPr lvl="2"/>
            <a:r>
              <a:rPr lang="en-US" dirty="0"/>
              <a:t>Single sheet</a:t>
            </a:r>
          </a:p>
          <a:p>
            <a:pPr lvl="2"/>
            <a:r>
              <a:rPr lang="en-US" dirty="0"/>
              <a:t>Up to 10 page booklet</a:t>
            </a:r>
          </a:p>
        </p:txBody>
      </p:sp>
    </p:spTree>
    <p:extLst>
      <p:ext uri="{BB962C8B-B14F-4D97-AF65-F5344CB8AC3E}">
        <p14:creationId xmlns:p14="http://schemas.microsoft.com/office/powerpoint/2010/main" val="2555054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Artist Successes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Carolina Rex</a:t>
            </a:r>
          </a:p>
          <a:p>
            <a:r>
              <a:rPr lang="en-US" dirty="0"/>
              <a:t>Da Grind</a:t>
            </a:r>
          </a:p>
          <a:p>
            <a:r>
              <a:rPr lang="en-US" dirty="0"/>
              <a:t>The Friendship Train</a:t>
            </a:r>
          </a:p>
        </p:txBody>
      </p:sp>
    </p:spTree>
    <p:extLst>
      <p:ext uri="{BB962C8B-B14F-4D97-AF65-F5344CB8AC3E}">
        <p14:creationId xmlns:p14="http://schemas.microsoft.com/office/powerpoint/2010/main" val="1108200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Carolina Rex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1000 CDs sold in the first month</a:t>
            </a:r>
          </a:p>
          <a:p>
            <a:r>
              <a:rPr lang="en-US" dirty="0"/>
              <a:t>2500 MP3 downloads</a:t>
            </a:r>
          </a:p>
        </p:txBody>
      </p:sp>
    </p:spTree>
    <p:extLst>
      <p:ext uri="{BB962C8B-B14F-4D97-AF65-F5344CB8AC3E}">
        <p14:creationId xmlns:p14="http://schemas.microsoft.com/office/powerpoint/2010/main" val="3682785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 Grind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925 CDs sold in the first month</a:t>
            </a:r>
          </a:p>
          <a:p>
            <a:r>
              <a:rPr lang="en-US" dirty="0"/>
              <a:t>2300 MP3 downloads</a:t>
            </a:r>
          </a:p>
        </p:txBody>
      </p:sp>
    </p:spTree>
    <p:extLst>
      <p:ext uri="{BB962C8B-B14F-4D97-AF65-F5344CB8AC3E}">
        <p14:creationId xmlns:p14="http://schemas.microsoft.com/office/powerpoint/2010/main" val="2972796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Friendship Train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800 CDs sold in the first month</a:t>
            </a:r>
          </a:p>
          <a:p>
            <a:r>
              <a:rPr lang="en-US" dirty="0"/>
              <a:t>1200 MP3 downloads</a:t>
            </a:r>
          </a:p>
        </p:txBody>
      </p:sp>
    </p:spTree>
    <p:extLst>
      <p:ext uri="{BB962C8B-B14F-4D97-AF65-F5344CB8AC3E}">
        <p14:creationId xmlns:p14="http://schemas.microsoft.com/office/powerpoint/2010/main" val="1010628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Artist Specials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25% discount on CD duplication</a:t>
            </a:r>
          </a:p>
          <a:p>
            <a:r>
              <a:rPr lang="en-US" dirty="0"/>
              <a:t>Five free T-shirts</a:t>
            </a:r>
          </a:p>
          <a:p>
            <a:r>
              <a:rPr lang="en-US" dirty="0"/>
              <a:t>10% discount on promotional items</a:t>
            </a:r>
          </a:p>
          <a:p>
            <a:r>
              <a:rPr lang="en-US" dirty="0"/>
              <a:t>Valid until July</a:t>
            </a:r>
            <a:r>
              <a:rPr lang="en-US" baseline="0" dirty="0"/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25664114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2BFD1489235C42BE2F9F976FED7C71" ma:contentTypeVersion="12" ma:contentTypeDescription="Create a new document." ma:contentTypeScope="" ma:versionID="010bbcfea486a98ac62a328405f64d54">
  <xsd:schema xmlns:xsd="http://www.w3.org/2001/XMLSchema" xmlns:xs="http://www.w3.org/2001/XMLSchema" xmlns:p="http://schemas.microsoft.com/office/2006/metadata/properties" xmlns:ns2="1e9b0eaa-168f-460f-9210-58656e9a429c" xmlns:ns3="526cf104-0389-465e-9ffc-df9c8fcfc0b5" targetNamespace="http://schemas.microsoft.com/office/2006/metadata/properties" ma:root="true" ma:fieldsID="8e35419f45e058f70f8d033707a7090a" ns2:_="" ns3:_="">
    <xsd:import namespace="1e9b0eaa-168f-460f-9210-58656e9a429c"/>
    <xsd:import namespace="526cf104-0389-465e-9ffc-df9c8fcfc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b0eaa-168f-460f-9210-58656e9a42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cf104-0389-465e-9ffc-df9c8fcfc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B5DD65C-6AA4-49C6-9D1C-D1331B98E01D}"/>
</file>

<file path=customXml/itemProps2.xml><?xml version="1.0" encoding="utf-8"?>
<ds:datastoreItem xmlns:ds="http://schemas.openxmlformats.org/officeDocument/2006/customXml" ds:itemID="{02466EB8-AC96-400C-8A9C-79FC4F6E12EA}"/>
</file>

<file path=customXml/itemProps3.xml><?xml version="1.0" encoding="utf-8"?>
<ds:datastoreItem xmlns:ds="http://schemas.openxmlformats.org/officeDocument/2006/customXml" ds:itemID="{B8B77182-2B24-42B9-8118-C69E3EA0DAD9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1690</TotalTime>
  <Words>157</Words>
  <Application>Microsoft Office PowerPoint</Application>
  <PresentationFormat>On-screen Show (4:3)</PresentationFormat>
  <Paragraphs>54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Wingdings 3</vt:lpstr>
      <vt:lpstr>Ion Boardroom</vt:lpstr>
      <vt:lpstr>iJams Music Distribution</vt:lpstr>
      <vt:lpstr>Our Services</vt:lpstr>
      <vt:lpstr>Products and Promotional Items</vt:lpstr>
      <vt:lpstr>Packaging Options</vt:lpstr>
      <vt:lpstr>Artist Successes</vt:lpstr>
      <vt:lpstr>Carolina Rex</vt:lpstr>
      <vt:lpstr>Da Grind</vt:lpstr>
      <vt:lpstr>The Friendship Train</vt:lpstr>
      <vt:lpstr>New Artist Specials</vt:lpstr>
      <vt:lpstr>Contact 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alec</dc:creator>
  <cp:lastModifiedBy>Alec</cp:lastModifiedBy>
  <cp:revision>28</cp:revision>
  <dcterms:created xsi:type="dcterms:W3CDTF">2009-11-20T01:03:50Z</dcterms:created>
  <dcterms:modified xsi:type="dcterms:W3CDTF">2018-09-18T14:28:02Z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0x010100812BFD1489235C42BE2F9F976FED7C71</vt:lpwstr>
  </property>
</Properties>
</file>