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25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376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009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55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9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1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73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276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480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F606A3D-7B22-4DD5-8418-0990487B413B}" type="datetimeFigureOut">
              <a:rPr lang="en-US" smtClean="0"/>
              <a:t>10/1/2018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8CB15D8-91F0-494D-84BB-6D674FFF4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26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iJams</a:t>
            </a:r>
            <a:br>
              <a:rPr lang="en-US" dirty="0"/>
            </a:br>
            <a:r>
              <a:rPr lang="en-US" dirty="0"/>
              <a:t>Young Musician Scholarships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2019 Recipients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2BFD1489235C42BE2F9F976FED7C71" ma:contentTypeVersion="12" ma:contentTypeDescription="Create a new document." ma:contentTypeScope="" ma:versionID="010bbcfea486a98ac62a328405f64d54">
  <xsd:schema xmlns:xsd="http://www.w3.org/2001/XMLSchema" xmlns:xs="http://www.w3.org/2001/XMLSchema" xmlns:p="http://schemas.microsoft.com/office/2006/metadata/properties" xmlns:ns2="1e9b0eaa-168f-460f-9210-58656e9a429c" xmlns:ns3="526cf104-0389-465e-9ffc-df9c8fcfc0b5" targetNamespace="http://schemas.microsoft.com/office/2006/metadata/properties" ma:root="true" ma:fieldsID="8e35419f45e058f70f8d033707a7090a" ns2:_="" ns3:_="">
    <xsd:import namespace="1e9b0eaa-168f-460f-9210-58656e9a429c"/>
    <xsd:import namespace="526cf104-0389-465e-9ffc-df9c8fcfc0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9b0eaa-168f-460f-9210-58656e9a42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6cf104-0389-465e-9ffc-df9c8fcfc0b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0FCC49B-35A2-4B33-99F5-69F2D6ECAEC3}"/>
</file>

<file path=customXml/itemProps2.xml><?xml version="1.0" encoding="utf-8"?>
<ds:datastoreItem xmlns:ds="http://schemas.openxmlformats.org/officeDocument/2006/customXml" ds:itemID="{B4553207-D21D-4962-A902-DAD174AFF7BB}"/>
</file>

<file path=customXml/itemProps3.xml><?xml version="1.0" encoding="utf-8"?>
<ds:datastoreItem xmlns:ds="http://schemas.openxmlformats.org/officeDocument/2006/customXml" ds:itemID="{1C453680-A165-4262-9AF1-E4B2D3AA1630}"/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3</TotalTime>
  <Words>3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Rockwell</vt:lpstr>
      <vt:lpstr>Rockwell Condensed</vt:lpstr>
      <vt:lpstr>Wingdings</vt:lpstr>
      <vt:lpstr>Wood Type</vt:lpstr>
      <vt:lpstr>iJams Young Musician Scholarships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iJams Young Musician Scholarships</dc:title>
  <dc:creator>*</dc:creator>
  <cp:lastModifiedBy>Alec</cp:lastModifiedBy>
  <cp:revision>8</cp:revision>
  <dcterms:created xsi:type="dcterms:W3CDTF">2007-01-22T03:49:44Z</dcterms:created>
  <dcterms:modified xsi:type="dcterms:W3CDTF">2018-10-01T15:31:47Z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0x010100812BFD1489235C42BE2F9F976FED7C71</vt:lpwstr>
  </property>
</Properties>
</file>