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9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8091" y="3085765"/>
            <a:ext cx="8240108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2" y="990600"/>
            <a:ext cx="7989752" cy="1504844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2" y="2495444"/>
            <a:ext cx="7989752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B8A42B6-1C76-4BB0-A346-F392913D065D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3C45F175-BD2E-4A15-9EA6-2A583024D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791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42B6-1C76-4BB0-A346-F392913D065D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175-BD2E-4A15-9EA6-2A583024D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704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6629400" y="599725"/>
            <a:ext cx="2057399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75725"/>
            <a:ext cx="1503123" cy="518307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1192" y="675725"/>
            <a:ext cx="5922209" cy="5183073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45255" y="5956136"/>
            <a:ext cx="947672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B8A42B6-1C76-4BB0-A346-F392913D065D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0"/>
            <a:ext cx="592220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3C45F175-BD2E-4A15-9EA6-2A583024D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326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228003"/>
            <a:ext cx="7989752" cy="363079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42B6-1C76-4BB0-A346-F392913D065D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175-BD2E-4A15-9EA6-2A583024D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160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52646" y="5141973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36573"/>
            <a:ext cx="7989751" cy="1504844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3" y="4541417"/>
            <a:ext cx="7989751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B8A42B6-1C76-4BB0-A346-F392913D065D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3C45F175-BD2E-4A15-9EA6-2A583024D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40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2" y="2228002"/>
            <a:ext cx="3899527" cy="363304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2" y="2228003"/>
            <a:ext cx="3907662" cy="363304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42B6-1C76-4BB0-A346-F392913D065D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175-BD2E-4A15-9EA6-2A583024D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732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28003"/>
            <a:ext cx="3593500" cy="576262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2" y="2926051"/>
            <a:ext cx="3899527" cy="2934999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69308" y="2228003"/>
            <a:ext cx="3601635" cy="576262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2" y="2926051"/>
            <a:ext cx="3907662" cy="2934999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42B6-1C76-4BB0-A346-F392913D065D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175-BD2E-4A15-9EA6-2A583024D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080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42B6-1C76-4BB0-A346-F392913D065D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175-BD2E-4A15-9EA6-2A583024D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366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42B6-1C76-4BB0-A346-F392913D065D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175-BD2E-4A15-9EA6-2A583024D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189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52646" y="5141973"/>
            <a:ext cx="8238707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352" y="5262296"/>
            <a:ext cx="353662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99" y="601200"/>
            <a:ext cx="824040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5617" y="5262295"/>
            <a:ext cx="426532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B8A42B6-1C76-4BB0-A346-F392913D065D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3C45F175-BD2E-4A15-9EA6-2A583024D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103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4693389"/>
            <a:ext cx="7989752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8093" y="599725"/>
            <a:ext cx="8238706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6"/>
            <a:ext cx="7989752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42B6-1C76-4BB0-A346-F392913D065D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F175-BD2E-4A15-9EA6-2A583024D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926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687474"/>
            <a:ext cx="7989752" cy="10833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228003"/>
            <a:ext cx="7989752" cy="3630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6B8A42B6-1C76-4BB0-A346-F392913D065D}" type="datetimeFigureOut">
              <a:rPr lang="en-US" smtClean="0"/>
              <a:t>4/23/2016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3C45F175-BD2E-4A15-9EA6-2A583024DAC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48091" y="441325"/>
            <a:ext cx="2719909" cy="10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5976001" y="441325"/>
            <a:ext cx="2710800" cy="108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3216601" y="441325"/>
            <a:ext cx="2710800" cy="10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6052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cap="none" dirty="0" smtClean="0"/>
              <a:t>Green Clean</a:t>
            </a:r>
            <a:endParaRPr lang="en-US" cap="none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US" smtClean="0"/>
              <a:t>Twilight Hollow Bank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Objectives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Establish a $100,000 Line of Credit</a:t>
            </a:r>
          </a:p>
          <a:p>
            <a:pPr lvl="0"/>
            <a:r>
              <a:rPr lang="en-US" dirty="0" smtClean="0"/>
              <a:t>Obtain a $350,000 SBA Loan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Our Expansion Plan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Hire 12 additional employees</a:t>
            </a:r>
            <a:endParaRPr lang="en-US" dirty="0" smtClean="0"/>
          </a:p>
          <a:p>
            <a:pPr lvl="0"/>
            <a:r>
              <a:rPr lang="en-US" dirty="0" smtClean="0"/>
              <a:t>Purchase </a:t>
            </a:r>
            <a:r>
              <a:rPr lang="en-US" dirty="0" smtClean="0"/>
              <a:t>six additional trucks</a:t>
            </a:r>
            <a:endParaRPr lang="en-US" dirty="0" smtClean="0"/>
          </a:p>
          <a:p>
            <a:pPr lvl="0"/>
            <a:r>
              <a:rPr lang="en-US" dirty="0" smtClean="0"/>
              <a:t>Train staff on </a:t>
            </a:r>
            <a:r>
              <a:rPr lang="en-US" dirty="0" smtClean="0"/>
              <a:t>environmentally friendly cleaning supplies and techniques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366658"/>
      </a:accent1>
      <a:accent2>
        <a:srgbClr val="8CB64A"/>
      </a:accent2>
      <a:accent3>
        <a:srgbClr val="88D5A9"/>
      </a:accent3>
      <a:accent4>
        <a:srgbClr val="969FA7"/>
      </a:accent4>
      <a:accent5>
        <a:srgbClr val="E8A844"/>
      </a:accent5>
      <a:accent6>
        <a:srgbClr val="A1561F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4BEC0EAF-CF86-4D49-B83B-56CC62D3CFF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56649E68084B4BA371FF3616B63246" ma:contentTypeVersion="9" ma:contentTypeDescription="Create a new document." ma:contentTypeScope="" ma:versionID="1d997a7baaad23d4ff118e7ca70d1b0d">
  <xsd:schema xmlns:xsd="http://www.w3.org/2001/XMLSchema" xmlns:xs="http://www.w3.org/2001/XMLSchema" xmlns:p="http://schemas.microsoft.com/office/2006/metadata/properties" xmlns:ns2="5b302bfe-8993-4c9f-b8ee-eba95980ffae" xmlns:ns3="20fd7735-dce4-4c6a-9fb0-90e8c5aaf4e6" targetNamespace="http://schemas.microsoft.com/office/2006/metadata/properties" ma:root="true" ma:fieldsID="30363fa21607a9382cae7f52829b168a" ns2:_="" ns3:_="">
    <xsd:import namespace="5b302bfe-8993-4c9f-b8ee-eba95980ffae"/>
    <xsd:import namespace="20fd7735-dce4-4c6a-9fb0-90e8c5aaf4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302bfe-8993-4c9f-b8ee-eba95980ff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fd7735-dce4-4c6a-9fb0-90e8c5aaf4e6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8BBC6D-2521-43BD-AE2C-2C0E0A5DD57E}"/>
</file>

<file path=customXml/itemProps2.xml><?xml version="1.0" encoding="utf-8"?>
<ds:datastoreItem xmlns:ds="http://schemas.openxmlformats.org/officeDocument/2006/customXml" ds:itemID="{2302E981-3DD5-4907-B4D6-91F0025FACE3}"/>
</file>

<file path=customXml/itemProps3.xml><?xml version="1.0" encoding="utf-8"?>
<ds:datastoreItem xmlns:ds="http://schemas.openxmlformats.org/officeDocument/2006/customXml" ds:itemID="{3CDE2A6C-631C-4E6F-B435-7C9129229012}"/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TM03457464[[fn=Dividend]]</Template>
  <TotalTime>95</TotalTime>
  <Words>40</Words>
  <Application>Microsoft Office PowerPoint</Application>
  <PresentationFormat>On-screen Show (4:3)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Gill Sans MT</vt:lpstr>
      <vt:lpstr>Wingdings 2</vt:lpstr>
      <vt:lpstr>Dividend</vt:lpstr>
      <vt:lpstr>Green Clean</vt:lpstr>
      <vt:lpstr>Our Objectives</vt:lpstr>
      <vt:lpstr>Our Expansion Plan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Clean</dc:title>
  <dc:creator>*</dc:creator>
  <cp:lastModifiedBy>Alec</cp:lastModifiedBy>
  <cp:revision>6</cp:revision>
  <dcterms:created xsi:type="dcterms:W3CDTF">2006-12-24T16:14:55Z</dcterms:created>
  <dcterms:modified xsi:type="dcterms:W3CDTF">2016-04-23T19:54:30Z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0x0101004D56649E68084B4BA371FF3616B63246</vt:lpwstr>
  </property>
</Properties>
</file>