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9" r:id="rId3"/>
    <p:sldId id="257" r:id="rId4"/>
    <p:sldId id="263" r:id="rId5"/>
    <p:sldId id="264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71" autoAdjust="0"/>
    <p:restoredTop sz="86323" autoAdjust="0"/>
  </p:normalViewPr>
  <p:slideViewPr>
    <p:cSldViewPr>
      <p:cViewPr varScale="1">
        <p:scale>
          <a:sx n="99" d="100"/>
          <a:sy n="99" d="100"/>
        </p:scale>
        <p:origin x="23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08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717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2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32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3817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46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17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647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38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23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04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6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55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1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9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814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63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62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4853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1500"/>
              <a:t>iJams Music Distribution</a:t>
            </a:r>
            <a:endParaRPr lang="en-US" sz="11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the star you know you are!</a:t>
            </a:r>
          </a:p>
        </p:txBody>
      </p:sp>
    </p:spTree>
    <p:extLst>
      <p:ext uri="{BB962C8B-B14F-4D97-AF65-F5344CB8AC3E}">
        <p14:creationId xmlns:p14="http://schemas.microsoft.com/office/powerpoint/2010/main" val="773091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labeling</a:t>
            </a:r>
          </a:p>
          <a:p>
            <a:pPr lvl="1"/>
            <a:r>
              <a:rPr lang="en-US" dirty="0"/>
              <a:t>Full color</a:t>
            </a:r>
          </a:p>
          <a:p>
            <a:pPr lvl="1"/>
            <a:r>
              <a:rPr lang="en-US" dirty="0"/>
              <a:t>Laser etching</a:t>
            </a:r>
          </a:p>
          <a:p>
            <a:r>
              <a:rPr lang="en-US" dirty="0"/>
              <a:t>Jewel case</a:t>
            </a:r>
          </a:p>
          <a:p>
            <a:pPr lvl="1"/>
            <a:r>
              <a:rPr lang="en-US" dirty="0"/>
              <a:t>Back and spine of case</a:t>
            </a:r>
          </a:p>
          <a:p>
            <a:pPr lvl="1"/>
            <a:r>
              <a:rPr lang="en-US" dirty="0"/>
              <a:t>Insert</a:t>
            </a:r>
          </a:p>
          <a:p>
            <a:pPr lvl="2"/>
            <a:r>
              <a:rPr lang="en-US" dirty="0"/>
              <a:t>Single sheet</a:t>
            </a:r>
          </a:p>
          <a:p>
            <a:pPr lvl="2"/>
            <a:r>
              <a:rPr lang="en-US" dirty="0"/>
              <a:t>Up to 10 page booklet</a:t>
            </a:r>
          </a:p>
        </p:txBody>
      </p:sp>
    </p:spTree>
    <p:extLst>
      <p:ext uri="{BB962C8B-B14F-4D97-AF65-F5344CB8AC3E}">
        <p14:creationId xmlns:p14="http://schemas.microsoft.com/office/powerpoint/2010/main" val="2555054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duplication on demand</a:t>
            </a:r>
          </a:p>
          <a:p>
            <a:r>
              <a:rPr lang="en-US" dirty="0"/>
              <a:t>Jewel case insert printing</a:t>
            </a:r>
          </a:p>
          <a:p>
            <a:r>
              <a:rPr lang="en-US" dirty="0"/>
              <a:t>Full service online sales</a:t>
            </a:r>
          </a:p>
          <a:p>
            <a:r>
              <a:rPr lang="en-US" dirty="0"/>
              <a:t>Downloadable MP3 distribution</a:t>
            </a:r>
          </a:p>
        </p:txBody>
      </p:sp>
    </p:spTree>
    <p:extLst>
      <p:ext uri="{BB962C8B-B14F-4D97-AF65-F5344CB8AC3E}">
        <p14:creationId xmlns:p14="http://schemas.microsoft.com/office/powerpoint/2010/main" val="951709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Artist Specials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25% discount on CD duplication</a:t>
            </a:r>
          </a:p>
          <a:p>
            <a:r>
              <a:rPr lang="en-US" dirty="0"/>
              <a:t>Five free T-shirts</a:t>
            </a:r>
          </a:p>
          <a:p>
            <a:r>
              <a:rPr lang="en-US" dirty="0"/>
              <a:t>10% discount on promotional items</a:t>
            </a:r>
          </a:p>
          <a:p>
            <a:r>
              <a:rPr lang="en-US" dirty="0"/>
              <a:t>Valid until July</a:t>
            </a:r>
            <a:r>
              <a:rPr lang="en-US" baseline="0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3266081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</a:t>
            </a:r>
          </a:p>
          <a:p>
            <a:r>
              <a:rPr lang="en-US" dirty="0"/>
              <a:t>(800</a:t>
            </a:r>
            <a:r>
              <a:rPr lang="en-US"/>
              <a:t>) 555-0101</a:t>
            </a:r>
          </a:p>
          <a:p>
            <a:r>
              <a:rPr lang="en-US"/>
              <a:t>Or</a:t>
            </a:r>
            <a:endParaRPr lang="en-US" dirty="0"/>
          </a:p>
          <a:p>
            <a:r>
              <a:rPr lang="en-US" dirty="0"/>
              <a:t>Email us at</a:t>
            </a:r>
          </a:p>
          <a:p>
            <a:r>
              <a:rPr lang="en-US" dirty="0"/>
              <a:t>iJams@example.com</a:t>
            </a:r>
          </a:p>
        </p:txBody>
      </p:sp>
    </p:spTree>
    <p:extLst>
      <p:ext uri="{BB962C8B-B14F-4D97-AF65-F5344CB8AC3E}">
        <p14:creationId xmlns:p14="http://schemas.microsoft.com/office/powerpoint/2010/main" val="663195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 and Promotional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Audio CDs</a:t>
            </a:r>
          </a:p>
          <a:p>
            <a:r>
              <a:rPr lang="en-US" dirty="0"/>
              <a:t>Downloadable MP3s</a:t>
            </a:r>
          </a:p>
          <a:p>
            <a:r>
              <a:rPr lang="en-US" dirty="0"/>
              <a:t>T-shirts</a:t>
            </a:r>
          </a:p>
          <a:p>
            <a:r>
              <a:rPr lang="en-US" dirty="0"/>
              <a:t>Baseball caps</a:t>
            </a:r>
          </a:p>
          <a:p>
            <a:r>
              <a:rPr lang="en-US" dirty="0"/>
              <a:t>Stickers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Pencils</a:t>
            </a:r>
          </a:p>
          <a:p>
            <a:r>
              <a:rPr lang="en-US" dirty="0"/>
              <a:t>Key chains</a:t>
            </a:r>
          </a:p>
          <a:p>
            <a:r>
              <a:rPr lang="en-US" dirty="0"/>
              <a:t>Posters</a:t>
            </a:r>
          </a:p>
          <a:p>
            <a:r>
              <a:rPr lang="en-US" dirty="0"/>
              <a:t>Mugs</a:t>
            </a:r>
          </a:p>
          <a:p>
            <a:r>
              <a:rPr lang="en-US" dirty="0"/>
              <a:t>Mouse pads</a:t>
            </a:r>
          </a:p>
        </p:txBody>
      </p:sp>
    </p:spTree>
    <p:extLst>
      <p:ext uri="{BB962C8B-B14F-4D97-AF65-F5344CB8AC3E}">
        <p14:creationId xmlns:p14="http://schemas.microsoft.com/office/powerpoint/2010/main" val="29217888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2BBD9D-B382-4A0F-810A-AD8A697D2488}"/>
</file>

<file path=customXml/itemProps2.xml><?xml version="1.0" encoding="utf-8"?>
<ds:datastoreItem xmlns:ds="http://schemas.openxmlformats.org/officeDocument/2006/customXml" ds:itemID="{2A6C1486-9FC2-4D06-A412-9B5BC1B27219}"/>
</file>

<file path=customXml/itemProps3.xml><?xml version="1.0" encoding="utf-8"?>
<ds:datastoreItem xmlns:ds="http://schemas.openxmlformats.org/officeDocument/2006/customXml" ds:itemID="{CE7186A8-8D0B-42B6-B50E-3B86B16DF4AD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1467</TotalTime>
  <Words>108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Ion</vt:lpstr>
      <vt:lpstr>iJams Music Distribution</vt:lpstr>
      <vt:lpstr>Packaging Options</vt:lpstr>
      <vt:lpstr>Our Services</vt:lpstr>
      <vt:lpstr>New Artist Specials</vt:lpstr>
      <vt:lpstr>Contact Us</vt:lpstr>
      <vt:lpstr>Products and Promotional Items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alec</dc:creator>
  <cp:lastModifiedBy>Alec</cp:lastModifiedBy>
  <cp:revision>28</cp:revision>
  <dcterms:created xsi:type="dcterms:W3CDTF">2009-11-20T01:03:50Z</dcterms:created>
  <dcterms:modified xsi:type="dcterms:W3CDTF">2018-09-08T19:08:24Z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