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26" autoAdjust="0"/>
    <p:restoredTop sz="94660" autoAdjust="0"/>
  </p:normalViewPr>
  <p:slideViewPr>
    <p:cSldViewPr>
      <p:cViewPr varScale="1">
        <p:scale>
          <a:sx n="114" d="100"/>
          <a:sy n="114" d="100"/>
        </p:scale>
        <p:origin x="1548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1" y="2222624"/>
            <a:ext cx="5917677" cy="2554758"/>
          </a:xfrm>
        </p:spPr>
        <p:txBody>
          <a:bodyPr anchor="b"/>
          <a:lstStyle>
            <a:lvl1pPr>
              <a:defRPr sz="4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866441" y="4777380"/>
            <a:ext cx="5917677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7419" y="1824010"/>
            <a:ext cx="990599" cy="240258"/>
          </a:xfrm>
        </p:spPr>
        <p:txBody>
          <a:bodyPr/>
          <a:lstStyle>
            <a:lvl1pPr algn="l">
              <a:defRPr sz="900" b="0" i="0">
                <a:solidFill>
                  <a:schemeClr val="bg1"/>
                </a:solidFill>
              </a:defRPr>
            </a:lvl1pPr>
          </a:lstStyle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46568" y="3264407"/>
            <a:ext cx="3859795" cy="228659"/>
          </a:xfrm>
        </p:spPr>
        <p:txBody>
          <a:bodyPr/>
          <a:lstStyle>
            <a:lvl1pPr>
              <a:defRPr sz="900" b="0" i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794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Rectangle 14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961453"/>
            <a:ext cx="6422002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3" y="5528191"/>
            <a:ext cx="6422003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225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17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13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1"/>
            <a:ext cx="6422004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13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939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12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11" name="TextBox 10"/>
          <p:cNvSpPr txBox="1"/>
          <p:nvPr/>
        </p:nvSpPr>
        <p:spPr bwMode="gray">
          <a:xfrm>
            <a:off x="7033421" y="2893960"/>
            <a:ext cx="679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”</a:t>
            </a:r>
          </a:p>
        </p:txBody>
      </p:sp>
      <p:sp>
        <p:nvSpPr>
          <p:cNvPr id="10" name="TextBox 9"/>
          <p:cNvSpPr txBox="1"/>
          <p:nvPr/>
        </p:nvSpPr>
        <p:spPr bwMode="gray">
          <a:xfrm>
            <a:off x="625840" y="590998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0763" y="914400"/>
            <a:ext cx="6177681" cy="28846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9" y="3809278"/>
            <a:ext cx="5646142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78870" y="5000815"/>
            <a:ext cx="6422005" cy="101817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5300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2057400"/>
            <a:ext cx="6422004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159399"/>
            <a:ext cx="6422004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744507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1757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4852" y="921453"/>
            <a:ext cx="6423592" cy="715512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1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2"/>
            <a:ext cx="2313431" cy="287771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8471" y="2485332"/>
            <a:ext cx="232675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2"/>
            <a:ext cx="2326750" cy="288836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2489200"/>
            <a:ext cx="231374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3820" y="3147162"/>
            <a:ext cx="2313740" cy="287771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87101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622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7127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1"/>
            <a:ext cx="6423592" cy="70986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390" y="4179595"/>
            <a:ext cx="2295329" cy="657961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21261" y="2489200"/>
            <a:ext cx="2012937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48208"/>
            <a:ext cx="2309279" cy="1176672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30434" y="4179594"/>
            <a:ext cx="2291674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16"/>
          </p:nvPr>
        </p:nvSpPr>
        <p:spPr>
          <a:xfrm>
            <a:off x="3550622" y="2486834"/>
            <a:ext cx="2025182" cy="144970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04318" y="4848209"/>
            <a:ext cx="2317790" cy="1188374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4166523"/>
            <a:ext cx="2304671" cy="681684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17"/>
          </p:nvPr>
        </p:nvSpPr>
        <p:spPr>
          <a:xfrm>
            <a:off x="6104946" y="2489200"/>
            <a:ext cx="2018838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63820" y="4848209"/>
            <a:ext cx="2304671" cy="118942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441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622" y="2489200"/>
            <a:ext cx="0" cy="3548436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5976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864852" y="921453"/>
            <a:ext cx="6423592" cy="715512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0008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414867" y="402165"/>
              <a:ext cx="46105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7"/>
            <p:cNvSpPr/>
            <p:nvPr/>
          </p:nvSpPr>
          <p:spPr bwMode="gray">
            <a:xfrm rot="5400000">
              <a:off x="1299309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68970" y="1447799"/>
            <a:ext cx="1119474" cy="4571999"/>
          </a:xfrm>
        </p:spPr>
        <p:txBody>
          <a:bodyPr vert="eaVert" anchor="ctr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440" y="1447799"/>
            <a:ext cx="4417234" cy="4572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44507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673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607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66443" y="2257588"/>
            <a:ext cx="3101763" cy="3020343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r>
              <a:rPr lang="en-US" dirty="0"/>
              <a:t>third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267"/>
            <a:ext cx="3054653" cy="3020345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45644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343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199"/>
            <a:ext cx="3636979" cy="353060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0" y="2489199"/>
            <a:ext cx="3636981" cy="355324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814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3636979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1" y="3248040"/>
            <a:ext cx="3636978" cy="277176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0" y="2488750"/>
            <a:ext cx="3636980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8040"/>
            <a:ext cx="3636980" cy="2773909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148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619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936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8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52881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3086845"/>
            <a:ext cx="2712590" cy="2938036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731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21" name="Rectangle 2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Oval 2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8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1591" y="1343112"/>
            <a:ext cx="3001938" cy="1613085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51592" y="3086100"/>
            <a:ext cx="3001938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560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9" name="Rectangle 1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6" name="Freeform 25"/>
            <p:cNvSpPr/>
            <p:nvPr/>
          </p:nvSpPr>
          <p:spPr bwMode="gray">
            <a:xfrm>
              <a:off x="485023" y="1856958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1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2489201"/>
            <a:ext cx="6345260" cy="3530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60111" y="6377097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2" y="6373195"/>
            <a:ext cx="3859795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3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923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  <p:sldLayoutId id="2147483817" r:id="rId13"/>
    <p:sldLayoutId id="2147483818" r:id="rId14"/>
    <p:sldLayoutId id="2147483819" r:id="rId15"/>
    <p:sldLayoutId id="2147483820" r:id="rId16"/>
    <p:sldLayoutId id="214748382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iJams Music Distribution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Be the star you know you are!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0916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Our Services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CD duplication on demand</a:t>
            </a:r>
          </a:p>
          <a:p>
            <a:r>
              <a:rPr lang="en-US"/>
              <a:t>Jewel case insert printing</a:t>
            </a:r>
          </a:p>
          <a:p>
            <a:r>
              <a:rPr lang="en-US"/>
              <a:t>Full service online sales</a:t>
            </a:r>
          </a:p>
          <a:p>
            <a:r>
              <a:rPr lang="en-US"/>
              <a:t>Downloadable MP3 distribution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709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Packaging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CD labeling</a:t>
            </a:r>
          </a:p>
          <a:p>
            <a:pPr lvl="1"/>
            <a:r>
              <a:rPr lang="en-US"/>
              <a:t>Full color</a:t>
            </a:r>
          </a:p>
          <a:p>
            <a:pPr lvl="1"/>
            <a:r>
              <a:rPr lang="en-US"/>
              <a:t>Laser etching</a:t>
            </a:r>
          </a:p>
          <a:p>
            <a:r>
              <a:rPr lang="en-US"/>
              <a:t>Jewel case</a:t>
            </a:r>
          </a:p>
          <a:p>
            <a:pPr lvl="1"/>
            <a:r>
              <a:rPr lang="en-US"/>
              <a:t>Back and spine of case</a:t>
            </a:r>
          </a:p>
          <a:p>
            <a:pPr lvl="1"/>
            <a:r>
              <a:rPr lang="en-US"/>
              <a:t>Insert</a:t>
            </a:r>
          </a:p>
          <a:p>
            <a:pPr lvl="2"/>
            <a:r>
              <a:rPr lang="en-US"/>
              <a:t>Single sheet</a:t>
            </a:r>
          </a:p>
          <a:p>
            <a:pPr lvl="2"/>
            <a:r>
              <a:rPr lang="en-US"/>
              <a:t>Up to 10 page booklet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054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Questions?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End of our brief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8330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EC7F02AD-9687-440F-A9DF-FAA6F22270D7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2BFD1489235C42BE2F9F976FED7C71" ma:contentTypeVersion="12" ma:contentTypeDescription="Create a new document." ma:contentTypeScope="" ma:versionID="010bbcfea486a98ac62a328405f64d54">
  <xsd:schema xmlns:xsd="http://www.w3.org/2001/XMLSchema" xmlns:xs="http://www.w3.org/2001/XMLSchema" xmlns:p="http://schemas.microsoft.com/office/2006/metadata/properties" xmlns:ns2="1e9b0eaa-168f-460f-9210-58656e9a429c" xmlns:ns3="526cf104-0389-465e-9ffc-df9c8fcfc0b5" targetNamespace="http://schemas.microsoft.com/office/2006/metadata/properties" ma:root="true" ma:fieldsID="8e35419f45e058f70f8d033707a7090a" ns2:_="" ns3:_="">
    <xsd:import namespace="1e9b0eaa-168f-460f-9210-58656e9a429c"/>
    <xsd:import namespace="526cf104-0389-465e-9ffc-df9c8fcfc0b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9b0eaa-168f-460f-9210-58656e9a42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6cf104-0389-465e-9ffc-df9c8fcfc0b5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C162463-ACE7-4C7B-A340-C42F805124DF}"/>
</file>

<file path=customXml/itemProps2.xml><?xml version="1.0" encoding="utf-8"?>
<ds:datastoreItem xmlns:ds="http://schemas.openxmlformats.org/officeDocument/2006/customXml" ds:itemID="{FA5918AA-0528-44D4-85D2-19B014C6AE20}"/>
</file>

<file path=customXml/itemProps3.xml><?xml version="1.0" encoding="utf-8"?>
<ds:datastoreItem xmlns:ds="http://schemas.openxmlformats.org/officeDocument/2006/customXml" ds:itemID="{FB3C8496-2E93-45FB-928F-3C70C136039B}"/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1383</TotalTime>
  <Words>58</Words>
  <Application>Microsoft Office PowerPoint</Application>
  <PresentationFormat>On-screen Show (4:3)</PresentationFormat>
  <Paragraphs>18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Century Gothic</vt:lpstr>
      <vt:lpstr>Wingdings 3</vt:lpstr>
      <vt:lpstr>Ion Boardroom</vt:lpstr>
      <vt:lpstr>iJams Music Distribution</vt:lpstr>
      <vt:lpstr>Our Services</vt:lpstr>
      <vt:lpstr>Packaging Options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alec</dc:creator>
  <cp:lastModifiedBy>Alec</cp:lastModifiedBy>
  <cp:revision>15</cp:revision>
  <dcterms:created xsi:type="dcterms:W3CDTF">2009-11-20T01:03:50Z</dcterms:created>
  <dcterms:modified xsi:type="dcterms:W3CDTF">2018-09-08T18:10:28Z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0x010100812BFD1489235C42BE2F9F976FED7C71</vt:lpwstr>
  </property>
</Properties>
</file>