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4"/>
  </p:sldMasterIdLst>
  <p:sldIdLst>
    <p:sldId id="256" r:id="rId5"/>
    <p:sldId id="258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ec" initials="AF" lastIdx="3" clrIdx="0"/>
  <p:cmAuthor id="1" name="Alec" initials="A" lastIdx="1" clrIdx="1">
    <p:extLst>
      <p:ext uri="{19B8F6BF-5375-455C-9EA6-DF929625EA0E}">
        <p15:presenceInfo xmlns:p15="http://schemas.microsoft.com/office/powerpoint/2012/main" userId="Alec" providerId="None"/>
      </p:ext>
    </p:extLst>
  </p:cmAuthor>
  <p:cmAuthor id="2" name="Alec Fehl" initials="AF" lastIdx="2" clrIdx="2">
    <p:extLst>
      <p:ext uri="{19B8F6BF-5375-455C-9EA6-DF929625EA0E}">
        <p15:presenceInfo xmlns:p15="http://schemas.microsoft.com/office/powerpoint/2012/main" userId="08bb05c3abbb43d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21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2-01-26T11:36:00.976" idx="1">
    <p:pos x="3162" y="1764"/>
    <p:text>Should '24' be spelled out like 'twenty-four'?</p:text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2-01-26T11:36:16.087" idx="2">
    <p:pos x="2346" y="1584"/>
    <p:text>I love the logos. But should this one be in color like the others?</p:text>
    <p:extLst>
      <p:ext uri="{C676402C-5697-4E1C-873F-D02D1690AC5C}">
        <p15:threadingInfo xmlns:p15="http://schemas.microsoft.com/office/powerpoint/2012/main" timeZoneBias="3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7" cy="2554758"/>
          </a:xfrm>
        </p:spPr>
        <p:txBody>
          <a:bodyPr anchor="b"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7419" y="1824010"/>
            <a:ext cx="990599" cy="240258"/>
          </a:xfrm>
        </p:spPr>
        <p:txBody>
          <a:bodyPr/>
          <a:lstStyle>
            <a:lvl1pPr algn="l">
              <a:defRPr sz="900" b="0" i="0">
                <a:solidFill>
                  <a:schemeClr val="bg1"/>
                </a:solidFill>
              </a:defRPr>
            </a:lvl1pPr>
          </a:lstStyle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46568" y="3264407"/>
            <a:ext cx="3859795" cy="228659"/>
          </a:xfrm>
        </p:spPr>
        <p:txBody>
          <a:bodyPr/>
          <a:lstStyle>
            <a:lvl1pPr>
              <a:defRPr sz="900" b="0" i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530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Rectangle 14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099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77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1" name="TextBox 10"/>
          <p:cNvSpPr txBox="1"/>
          <p:nvPr/>
        </p:nvSpPr>
        <p:spPr bwMode="gray">
          <a:xfrm>
            <a:off x="7033421" y="2893960"/>
            <a:ext cx="679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625840" y="590998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763" y="914400"/>
            <a:ext cx="6177681" cy="28846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870" y="5000815"/>
            <a:ext cx="6422005" cy="101817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27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901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1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2"/>
            <a:ext cx="2313431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5332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2"/>
            <a:ext cx="2326750" cy="28883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40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8710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42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390" y="4179595"/>
            <a:ext cx="2295329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48208"/>
            <a:ext cx="2309279" cy="11766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0434" y="4179594"/>
            <a:ext cx="2291674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6834"/>
            <a:ext cx="2025182" cy="14497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48209"/>
            <a:ext cx="2317790" cy="118837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66523"/>
            <a:ext cx="2304671" cy="681684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489200"/>
            <a:ext cx="2018838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8209"/>
            <a:ext cx="2304671" cy="118942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44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48436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3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0749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1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16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6443" y="2257588"/>
            <a:ext cx="3101763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third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267"/>
            <a:ext cx="3054653" cy="3020345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5644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33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79" cy="353060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532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766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040"/>
            <a:ext cx="3636978" cy="277176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0" y="248875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040"/>
            <a:ext cx="3636980" cy="277390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532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20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59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90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789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Oval 2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3112"/>
            <a:ext cx="3001938" cy="161308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2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177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5"/>
            <p:cNvSpPr/>
            <p:nvPr/>
          </p:nvSpPr>
          <p:spPr bwMode="gray">
            <a:xfrm>
              <a:off x="485023" y="1856958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1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1"/>
            <a:ext cx="6345260" cy="353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0111" y="6377097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F107338B-1121-4563-9455-8869CE003CDA}" type="datetimeFigureOut">
              <a:rPr lang="en-US" smtClean="0"/>
              <a:t>1/26/2022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73195"/>
            <a:ext cx="3859795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66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omments" Target="../comments/commen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Green Clean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For You and The Earth</a:t>
            </a:r>
          </a:p>
        </p:txBody>
      </p:sp>
    </p:spTree>
    <p:extLst>
      <p:ext uri="{BB962C8B-B14F-4D97-AF65-F5344CB8AC3E}">
        <p14:creationId xmlns:p14="http://schemas.microsoft.com/office/powerpoint/2010/main" val="109741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Corporate Janitorial</a:t>
            </a:r>
          </a:p>
          <a:p>
            <a:r>
              <a:rPr lang="en-US" dirty="0"/>
              <a:t>Hospitality Housekeeping</a:t>
            </a:r>
          </a:p>
          <a:p>
            <a:r>
              <a:rPr lang="en-US" dirty="0"/>
              <a:t>Residential Cleaning</a:t>
            </a:r>
          </a:p>
          <a:p>
            <a:r>
              <a:rPr lang="en-US" dirty="0"/>
              <a:t>Environmentally Friendly Supplies</a:t>
            </a:r>
          </a:p>
        </p:txBody>
      </p:sp>
    </p:spTree>
    <p:extLst>
      <p:ext uri="{BB962C8B-B14F-4D97-AF65-F5344CB8AC3E}">
        <p14:creationId xmlns:p14="http://schemas.microsoft.com/office/powerpoint/2010/main" val="1509964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Operating Hours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Office Hours M – F 6:00 a.m. – 6:00 p.m.</a:t>
            </a:r>
          </a:p>
          <a:p>
            <a:r>
              <a:rPr lang="en-US" dirty="0"/>
              <a:t>Emergency Answering  Service 24 hours a day</a:t>
            </a:r>
          </a:p>
        </p:txBody>
      </p:sp>
    </p:spTree>
    <p:extLst>
      <p:ext uri="{BB962C8B-B14F-4D97-AF65-F5344CB8AC3E}">
        <p14:creationId xmlns:p14="http://schemas.microsoft.com/office/powerpoint/2010/main" val="1073400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Clients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4877908"/>
            <a:ext cx="1851378" cy="142840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04680" y="6324600"/>
            <a:ext cx="1813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Stormy BBQ</a:t>
            </a:r>
          </a:p>
        </p:txBody>
      </p:sp>
      <p:sp>
        <p:nvSpPr>
          <p:cNvPr id="8" name="Rectangle 7"/>
          <p:cNvSpPr/>
          <p:nvPr/>
        </p:nvSpPr>
        <p:spPr>
          <a:xfrm>
            <a:off x="3476753" y="6248400"/>
            <a:ext cx="1505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/>
              <a:t>iJams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9514" y="4878686"/>
            <a:ext cx="1299890" cy="14276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21741" y="6248400"/>
            <a:ext cx="2514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My Virtual Campus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7185" y="4800600"/>
            <a:ext cx="1223711" cy="1428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1424842" y="4020950"/>
            <a:ext cx="3171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Universal Corporate Events</a:t>
            </a:r>
          </a:p>
        </p:txBody>
      </p:sp>
      <p:sp>
        <p:nvSpPr>
          <p:cNvPr id="9" name="Rectangle 8"/>
          <p:cNvSpPr/>
          <p:nvPr/>
        </p:nvSpPr>
        <p:spPr>
          <a:xfrm>
            <a:off x="5554815" y="4020950"/>
            <a:ext cx="1791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Raritan Clinic</a:t>
            </a:r>
          </a:p>
        </p:txBody>
      </p:sp>
      <p:pic>
        <p:nvPicPr>
          <p:cNvPr id="14" name="Picture 2" descr="C:\Users\Alec\AppData\Local\Temp\SNAGHTML138ca0b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246" y="2514600"/>
            <a:ext cx="2493052" cy="14284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6266" y="2514600"/>
            <a:ext cx="1428404" cy="142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4636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26cf104-0389-465e-9ffc-df9c8fcfc0b5" xsi:nil="true"/>
    <lcf76f155ced4ddcb4097134ff3c332f xmlns="1e9b0eaa-168f-460f-9210-58656e9a429c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2BFD1489235C42BE2F9F976FED7C71" ma:contentTypeVersion="16" ma:contentTypeDescription="Create a new document." ma:contentTypeScope="" ma:versionID="d031ffde3cbb6518886137be9dce1ddc">
  <xsd:schema xmlns:xsd="http://www.w3.org/2001/XMLSchema" xmlns:xs="http://www.w3.org/2001/XMLSchema" xmlns:p="http://schemas.microsoft.com/office/2006/metadata/properties" xmlns:ns2="1e9b0eaa-168f-460f-9210-58656e9a429c" xmlns:ns3="526cf104-0389-465e-9ffc-df9c8fcfc0b5" targetNamespace="http://schemas.microsoft.com/office/2006/metadata/properties" ma:root="true" ma:fieldsID="2a794b43b26c72816c643e04441d999d" ns2:_="" ns3:_="">
    <xsd:import namespace="1e9b0eaa-168f-460f-9210-58656e9a429c"/>
    <xsd:import namespace="526cf104-0389-465e-9ffc-df9c8fcfc0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9b0eaa-168f-460f-9210-58656e9a42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0a0c6b4-8357-47a1-ad8e-efeac895357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cf104-0389-465e-9ffc-df9c8fcfc0b5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550e3f7-631d-49db-b102-e234dd94043c}" ma:internalName="TaxCatchAll" ma:showField="CatchAllData" ma:web="526cf104-0389-465e-9ffc-df9c8fcfc0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1066078-18B9-4FCF-B184-06875DE723F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3A8861F-4FEE-47BA-882C-87180CC60E0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E0A51F-4174-4942-A617-956AF926CF20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62</TotalTime>
  <Words>54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Ion Boardroom</vt:lpstr>
      <vt:lpstr>Green Clean</vt:lpstr>
      <vt:lpstr>Services</vt:lpstr>
      <vt:lpstr>Operating Hours</vt:lpstr>
      <vt:lpstr>Clients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Clean</dc:title>
  <dc:creator>alec</dc:creator>
  <cp:lastModifiedBy>Alec Fehl</cp:lastModifiedBy>
  <cp:revision>13</cp:revision>
  <dcterms:created xsi:type="dcterms:W3CDTF">2010-02-13T18:49:46Z</dcterms:created>
  <dcterms:modified xsi:type="dcterms:W3CDTF">2022-01-26T16:36:46Z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0x010100812BFD1489235C42BE2F9F976FED7C71</vt:lpwstr>
  </property>
</Properties>
</file>