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88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05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10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02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1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977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6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94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3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70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03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A2D23B9F-18E2-4821-8280-2255EB2E3B63}" type="datetimeFigureOut">
              <a:rPr lang="en-US" smtClean="0"/>
              <a:t>11/17/2021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6442E-7642-4E94-9A44-86DB501A1652}" type="slidenum">
              <a:rPr lang="en-US" smtClean="0"/>
              <a:t>‹#›</a:t>
            </a:fld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663102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hdphoto" Target="../media/hdphoto1.wdp"/><Relationship Id="rId7" Type="http://schemas.openxmlformats.org/officeDocument/2006/relationships/hyperlink" Target="http://www.obsoletemedia.org/slide-carousel/slide-carousel-kodak-carousel-with-box/" TargetMode="External"/><Relationship Id="rId12" Type="http://schemas.openxmlformats.org/officeDocument/2006/relationships/hyperlink" Target="http://www.bastonate.com/2013/10/30/sullo-scrivere-di-musica-ai-tempi-dellinternet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microsoft.com/office/2007/relationships/hdphoto" Target="../media/hdphoto3.wdp"/><Relationship Id="rId5" Type="http://schemas.openxmlformats.org/officeDocument/2006/relationships/image" Target="../media/image5.png"/><Relationship Id="rId10" Type="http://schemas.openxmlformats.org/officeDocument/2006/relationships/image" Target="../media/image7.png"/><Relationship Id="rId4" Type="http://schemas.openxmlformats.org/officeDocument/2006/relationships/hyperlink" Target="http://lawyersandsettlements.com/blog/tag/zurich" TargetMode="External"/><Relationship Id="rId9" Type="http://schemas.openxmlformats.org/officeDocument/2006/relationships/hyperlink" Target="http://www.surrenderedmarriage.org/2012/06/tough-decisions-part-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74E6E-097D-4D0C-B55A-B26E53A042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Alternative Apps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3E8D81-CB61-44A5-9DF5-EBBB10DAE9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Life Outside of Microsoft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4AA8416-E965-46E9-98C6-2D1BD844C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8250" r="90000">
                        <a14:foregroundMark x1="8250" y1="54667" x2="9250" y2="64333"/>
                        <a14:foregroundMark x1="56000" y1="90000" x2="65250" y2="84000"/>
                        <a14:foregroundMark x1="65250" y1="84000" x2="73250" y2="63000"/>
                        <a14:foregroundMark x1="69250" y1="76000" x2="78750" y2="49667"/>
                        <a14:foregroundMark x1="72500" y1="70333" x2="83250" y2="42667"/>
                        <a14:foregroundMark x1="81000" y1="51333" x2="82750" y2="4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24747" y="286687"/>
            <a:ext cx="3308478" cy="24813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828ED7-7BAD-426E-A5AF-C3B3BE90A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80" b="94624" l="4245" r="95256">
                        <a14:foregroundMark x1="90512" y1="83154" x2="94132" y2="74014"/>
                        <a14:foregroundMark x1="94132" y1="74014" x2="92010" y2="52688"/>
                        <a14:foregroundMark x1="92010" y1="52688" x2="90762" y2="50000"/>
                        <a14:foregroundMark x1="91760" y1="49642" x2="54682" y2="40323"/>
                        <a14:foregroundMark x1="54682" y1="40323" x2="53808" y2="40323"/>
                        <a14:foregroundMark x1="95256" y1="77599" x2="95131" y2="69534"/>
                        <a14:foregroundMark x1="90012" y1="46057" x2="61049" y2="40143"/>
                        <a14:foregroundMark x1="64045" y1="38889" x2="79526" y2="41039"/>
                        <a14:foregroundMark x1="79526" y1="41039" x2="84644" y2="43369"/>
                        <a14:foregroundMark x1="59426" y1="35125" x2="59675" y2="12007"/>
                        <a14:foregroundMark x1="59675" y1="12007" x2="25718" y2="7706"/>
                        <a14:foregroundMark x1="25718" y1="7706" x2="9238" y2="11111"/>
                        <a14:foregroundMark x1="9238" y1="11111" x2="7116" y2="20789"/>
                        <a14:foregroundMark x1="7116" y1="20789" x2="7740" y2="79211"/>
                        <a14:foregroundMark x1="7740" y1="79211" x2="10112" y2="87455"/>
                        <a14:foregroundMark x1="10112" y1="87455" x2="15980" y2="94624"/>
                        <a14:foregroundMark x1="15980" y1="94624" x2="26342" y2="88351"/>
                        <a14:foregroundMark x1="60674" y1="9319" x2="45943" y2="6989"/>
                        <a14:foregroundMark x1="4245" y1="7168" x2="6742" y2="60573"/>
                        <a14:foregroundMark x1="71286" y1="39247" x2="55181" y2="38889"/>
                        <a14:foregroundMark x1="7990" y1="6093" x2="60050" y2="4480"/>
                        <a14:foregroundMark x1="8864" y1="5376" x2="4869" y2="5197"/>
                        <a14:foregroundMark x1="61174" y1="38710" x2="64669" y2="38172"/>
                        <a14:foregroundMark x1="76155" y1="39606" x2="72784" y2="3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rot="21211861">
            <a:off x="470126" y="3131088"/>
            <a:ext cx="3591511" cy="25019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9532CC-2165-4CC3-9283-58F6815845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803383" y="1092258"/>
            <a:ext cx="3048000" cy="235305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2EB5DD7-D961-4196-9759-FF74DB0666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76" b="96424" l="3173" r="96447">
                        <a14:foregroundMark x1="4569" y1="78680" x2="56218" y2="94498"/>
                        <a14:foregroundMark x1="56218" y1="94498" x2="71701" y2="90784"/>
                        <a14:foregroundMark x1="71701" y1="90784" x2="88325" y2="45392"/>
                        <a14:foregroundMark x1="88325" y1="45392" x2="28934" y2="54746"/>
                        <a14:foregroundMark x1="28934" y1="54746" x2="13706" y2="62311"/>
                        <a14:foregroundMark x1="13706" y1="62311" x2="26650" y2="77304"/>
                        <a14:foregroundMark x1="26650" y1="77304" x2="45558" y2="79642"/>
                        <a14:foregroundMark x1="45558" y1="79642" x2="58503" y2="86933"/>
                        <a14:foregroundMark x1="58503" y1="86933" x2="59010" y2="86933"/>
                        <a14:foregroundMark x1="10025" y1="60385" x2="3173" y2="74553"/>
                        <a14:foregroundMark x1="3173" y1="74553" x2="12056" y2="63274"/>
                        <a14:foregroundMark x1="8503" y1="74828" x2="14975" y2="64649"/>
                        <a14:foregroundMark x1="12310" y1="78680" x2="21193" y2="78680"/>
                        <a14:foregroundMark x1="50127" y1="93948" x2="65482" y2="96561"/>
                        <a14:foregroundMark x1="65482" y1="96561" x2="69416" y2="90096"/>
                        <a14:foregroundMark x1="93528" y1="31774" x2="86675" y2="46080"/>
                        <a14:foregroundMark x1="86675" y1="46080" x2="86675" y2="46217"/>
                        <a14:foregroundMark x1="94416" y1="42366" x2="96447" y2="36726"/>
                        <a14:foregroundMark x1="40102" y1="21871" x2="55711" y2="10179"/>
                        <a14:foregroundMark x1="55711" y1="10179" x2="81472" y2="14168"/>
                        <a14:foregroundMark x1="36421" y1="21183" x2="44670" y2="6327"/>
                        <a14:foregroundMark x1="44670" y1="6327" x2="44670" y2="6052"/>
                        <a14:foregroundMark x1="43274" y1="3164" x2="42386" y2="13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307241" y="286687"/>
            <a:ext cx="2951536" cy="272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8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90E7F-D917-4F47-96F4-3E618ADA2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Processors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66B79E-E7F5-4B20-B126-0865069EB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Word</a:t>
            </a:r>
          </a:p>
          <a:p>
            <a:r>
              <a:rPr lang="en-US" dirty="0"/>
              <a:t>Google Docs</a:t>
            </a:r>
          </a:p>
          <a:p>
            <a:r>
              <a:rPr lang="en-US" dirty="0"/>
              <a:t>OpenOffice Writer</a:t>
            </a:r>
          </a:p>
        </p:txBody>
      </p:sp>
    </p:spTree>
    <p:extLst>
      <p:ext uri="{BB962C8B-B14F-4D97-AF65-F5344CB8AC3E}">
        <p14:creationId xmlns:p14="http://schemas.microsoft.com/office/powerpoint/2010/main" val="3032589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49796-13A4-4C04-9F35-7869F3A5C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Spreadsheets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11392-D02B-4BAA-AC7C-1E7A68EB7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Excel</a:t>
            </a:r>
          </a:p>
          <a:p>
            <a:r>
              <a:rPr lang="en-US" dirty="0"/>
              <a:t>Google Sheets</a:t>
            </a:r>
          </a:p>
          <a:p>
            <a:r>
              <a:rPr lang="en-US" dirty="0"/>
              <a:t>OpenOffice Calc</a:t>
            </a:r>
          </a:p>
        </p:txBody>
      </p:sp>
    </p:spTree>
    <p:extLst>
      <p:ext uri="{BB962C8B-B14F-4D97-AF65-F5344CB8AC3E}">
        <p14:creationId xmlns:p14="http://schemas.microsoft.com/office/powerpoint/2010/main" val="3300633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3C75-1920-4638-BE92-19A4C5423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6B16E-E221-486A-AAA5-336B81D11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Microsoft PowerPoint</a:t>
            </a:r>
          </a:p>
          <a:p>
            <a:r>
              <a:rPr lang="en-US" dirty="0"/>
              <a:t>Google Slides</a:t>
            </a:r>
          </a:p>
          <a:p>
            <a:r>
              <a:rPr lang="en-US" dirty="0"/>
              <a:t>OpenOffice Impress</a:t>
            </a:r>
          </a:p>
        </p:txBody>
      </p:sp>
    </p:spTree>
    <p:extLst>
      <p:ext uri="{BB962C8B-B14F-4D97-AF65-F5344CB8AC3E}">
        <p14:creationId xmlns:p14="http://schemas.microsoft.com/office/powerpoint/2010/main" val="409098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1E690-D124-4556-8BE5-86D62C683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8D6DA1-EAB3-4B65-9C99-9BAE16A5E3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Microsoft Office Software</a:t>
            </a:r>
          </a:p>
          <a:p>
            <a:pPr lvl="1"/>
            <a:r>
              <a:rPr lang="en-US" dirty="0"/>
              <a:t>Software is expensive</a:t>
            </a:r>
          </a:p>
          <a:p>
            <a:pPr lvl="1"/>
            <a:r>
              <a:rPr lang="en-US" dirty="0"/>
              <a:t>Easy to learn with many resources</a:t>
            </a:r>
          </a:p>
          <a:p>
            <a:pPr lvl="1"/>
            <a:r>
              <a:rPr lang="en-US" dirty="0"/>
              <a:t>Feature rich</a:t>
            </a:r>
          </a:p>
          <a:p>
            <a:pPr lvl="1"/>
            <a:r>
              <a:rPr lang="en-US" dirty="0"/>
              <a:t>Not as many features as Office apps</a:t>
            </a:r>
          </a:p>
          <a:p>
            <a:pPr lvl="1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F8E8F8-40DE-4C48-9A9D-EA833E36445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Google/OpenOffice Software</a:t>
            </a:r>
          </a:p>
          <a:p>
            <a:pPr lvl="1"/>
            <a:r>
              <a:rPr lang="en-US" dirty="0"/>
              <a:t>Software is free</a:t>
            </a:r>
          </a:p>
          <a:p>
            <a:pPr lvl="1"/>
            <a:r>
              <a:rPr lang="en-US" dirty="0"/>
              <a:t>Difficult to learn with </a:t>
            </a:r>
            <a:r>
              <a:rPr lang="en-US"/>
              <a:t>limited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10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7CA05-7C60-456C-B50B-C75AD3FE5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9E4CD8-F822-4E11-A405-0B5BB09DB0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Explore Your Options</a:t>
            </a:r>
          </a:p>
        </p:txBody>
      </p:sp>
    </p:spTree>
    <p:extLst>
      <p:ext uri="{BB962C8B-B14F-4D97-AF65-F5344CB8AC3E}">
        <p14:creationId xmlns:p14="http://schemas.microsoft.com/office/powerpoint/2010/main" val="38603630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3F3091-87ED-4DF7-96BB-C0FCAA360328}"/>
</file>

<file path=customXml/itemProps2.xml><?xml version="1.0" encoding="utf-8"?>
<ds:datastoreItem xmlns:ds="http://schemas.openxmlformats.org/officeDocument/2006/customXml" ds:itemID="{4CE849F8-63FD-44A1-BD65-3785F8F1B4E8}"/>
</file>

<file path=customXml/itemProps3.xml><?xml version="1.0" encoding="utf-8"?>
<ds:datastoreItem xmlns:ds="http://schemas.openxmlformats.org/officeDocument/2006/customXml" ds:itemID="{A35BF211-875F-4683-B6EC-94EAF243C91D}"/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54</TotalTime>
  <Words>69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MS Shell Dlg 2</vt:lpstr>
      <vt:lpstr>Wingdings</vt:lpstr>
      <vt:lpstr>Wingdings 3</vt:lpstr>
      <vt:lpstr>Madison</vt:lpstr>
      <vt:lpstr>Alternative Apps</vt:lpstr>
      <vt:lpstr>Word Processors</vt:lpstr>
      <vt:lpstr>Spreadsheets</vt:lpstr>
      <vt:lpstr>Presentation Graphics</vt:lpstr>
      <vt:lpstr>Comparison</vt:lpstr>
      <vt:lpstr>Alternative Apps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Apps</dc:title>
  <dc:creator>Alec</dc:creator>
  <cp:lastModifiedBy>Alec Fehl</cp:lastModifiedBy>
  <cp:revision>7</cp:revision>
  <dcterms:created xsi:type="dcterms:W3CDTF">2018-10-03T14:45:23Z</dcterms:created>
  <dcterms:modified xsi:type="dcterms:W3CDTF">2021-11-17T20:57:25Z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