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3.xml" ContentType="application/vnd.openxmlformats-officedocument.presentationml.slideLayout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6" r:id="rId1"/>
  </p:sldMasterIdLst>
  <p:sldIdLst>
    <p:sldId id="256" r:id="rId2"/>
    <p:sldId id="258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1" y="2222624"/>
            <a:ext cx="5917677" cy="2554758"/>
          </a:xfrm>
        </p:spPr>
        <p:txBody>
          <a:bodyPr anchor="b"/>
          <a:lstStyle>
            <a:lvl1pPr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866441" y="4777380"/>
            <a:ext cx="5917677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7419" y="1824010"/>
            <a:ext cx="990599" cy="240258"/>
          </a:xfrm>
        </p:spPr>
        <p:txBody>
          <a:bodyPr/>
          <a:lstStyle>
            <a:lvl1pPr algn="l">
              <a:defRPr sz="900" b="0" i="0">
                <a:solidFill>
                  <a:schemeClr val="bg1"/>
                </a:solidFill>
              </a:defRPr>
            </a:lvl1pPr>
          </a:lstStyle>
          <a:p>
            <a:fld id="{F107338B-1121-4563-9455-8869CE003CDA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46568" y="3264407"/>
            <a:ext cx="3859795" cy="228659"/>
          </a:xfrm>
        </p:spPr>
        <p:txBody>
          <a:bodyPr/>
          <a:lstStyle>
            <a:lvl1pPr>
              <a:defRPr sz="900" b="0" i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530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Rectangle 14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961453"/>
            <a:ext cx="6422002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3" y="5528191"/>
            <a:ext cx="6422003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099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3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2004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13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477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12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1" name="TextBox 10"/>
          <p:cNvSpPr txBox="1"/>
          <p:nvPr/>
        </p:nvSpPr>
        <p:spPr bwMode="gray">
          <a:xfrm>
            <a:off x="7033421" y="2893960"/>
            <a:ext cx="679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10" name="TextBox 9"/>
          <p:cNvSpPr txBox="1"/>
          <p:nvPr/>
        </p:nvSpPr>
        <p:spPr bwMode="gray">
          <a:xfrm>
            <a:off x="625840" y="590998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763" y="914400"/>
            <a:ext cx="6177681" cy="28846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9" y="3809278"/>
            <a:ext cx="5646142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78870" y="5000815"/>
            <a:ext cx="6422005" cy="101817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027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057400"/>
            <a:ext cx="6422004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159399"/>
            <a:ext cx="642200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9018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1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2"/>
            <a:ext cx="2313431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8471" y="2485332"/>
            <a:ext cx="232675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2"/>
            <a:ext cx="2326750" cy="288836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2489200"/>
            <a:ext cx="231374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3820" y="3147162"/>
            <a:ext cx="2313740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8710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642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3592" cy="70986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390" y="4179595"/>
            <a:ext cx="2295329" cy="657961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21261" y="2489200"/>
            <a:ext cx="2012937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48208"/>
            <a:ext cx="2309279" cy="1176672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30434" y="4179594"/>
            <a:ext cx="2291674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16"/>
          </p:nvPr>
        </p:nvSpPr>
        <p:spPr>
          <a:xfrm>
            <a:off x="3550622" y="2486834"/>
            <a:ext cx="2025182" cy="144970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04318" y="4848209"/>
            <a:ext cx="2317790" cy="1188374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4166523"/>
            <a:ext cx="2304671" cy="681684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17"/>
          </p:nvPr>
        </p:nvSpPr>
        <p:spPr>
          <a:xfrm>
            <a:off x="6104946" y="2489200"/>
            <a:ext cx="2018838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63820" y="4848209"/>
            <a:ext cx="2304671" cy="118942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44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48436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3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0749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414867" y="402165"/>
              <a:ext cx="46105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 bwMode="gray">
            <a:xfrm rot="5400000">
              <a:off x="1299309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68970" y="1447799"/>
            <a:ext cx="1119474" cy="4571999"/>
          </a:xfrm>
        </p:spPr>
        <p:txBody>
          <a:bodyPr vert="eaVert"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440" y="1447799"/>
            <a:ext cx="4417234" cy="4572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81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316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6443" y="2257588"/>
            <a:ext cx="3101763" cy="3020343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third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267"/>
            <a:ext cx="3054653" cy="3020345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5644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33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9"/>
            <a:ext cx="3636979" cy="353060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489199"/>
            <a:ext cx="3636981" cy="355324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766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3636979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1" y="3248040"/>
            <a:ext cx="3636978" cy="277176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0" y="2488750"/>
            <a:ext cx="3636980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8040"/>
            <a:ext cx="3636980" cy="277390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532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020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559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52881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3086845"/>
            <a:ext cx="2712590" cy="2938036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789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Oval 2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591" y="1343112"/>
            <a:ext cx="3001938" cy="161308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51592" y="3086100"/>
            <a:ext cx="3001938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177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9" name="Rectangle 1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6" name="Freeform 25"/>
            <p:cNvSpPr/>
            <p:nvPr/>
          </p:nvSpPr>
          <p:spPr bwMode="gray">
            <a:xfrm>
              <a:off x="485023" y="1856958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1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1"/>
            <a:ext cx="6345260" cy="353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60111" y="6377097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F107338B-1121-4563-9455-8869CE003CDA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2" y="6373195"/>
            <a:ext cx="3859795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666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Green Clean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For You and The Earth</a:t>
            </a:r>
          </a:p>
        </p:txBody>
      </p:sp>
    </p:spTree>
    <p:extLst>
      <p:ext uri="{BB962C8B-B14F-4D97-AF65-F5344CB8AC3E}">
        <p14:creationId xmlns:p14="http://schemas.microsoft.com/office/powerpoint/2010/main" val="1097419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Corporate Janitorial</a:t>
            </a:r>
          </a:p>
          <a:p>
            <a:r>
              <a:rPr lang="en-US" dirty="0"/>
              <a:t>Hospitality Housekeeping</a:t>
            </a:r>
          </a:p>
          <a:p>
            <a:r>
              <a:rPr lang="en-US" dirty="0"/>
              <a:t>Residential Cleaning</a:t>
            </a:r>
          </a:p>
          <a:p>
            <a:r>
              <a:rPr lang="en-US" dirty="0"/>
              <a:t>Environmentally Friendly Supplies</a:t>
            </a:r>
          </a:p>
        </p:txBody>
      </p:sp>
    </p:spTree>
    <p:extLst>
      <p:ext uri="{BB962C8B-B14F-4D97-AF65-F5344CB8AC3E}">
        <p14:creationId xmlns:p14="http://schemas.microsoft.com/office/powerpoint/2010/main" val="1509964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Operating Hours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Office Hours M – F 6:00 a.m. – </a:t>
            </a:r>
            <a:r>
              <a:rPr lang="en-US"/>
              <a:t>6:00 p.m</a:t>
            </a:r>
            <a:r>
              <a:rPr lang="en-US" dirty="0"/>
              <a:t>.</a:t>
            </a:r>
          </a:p>
          <a:p>
            <a:r>
              <a:rPr lang="en-US" dirty="0"/>
              <a:t>Emergency Answering  Service 24 hours a day</a:t>
            </a:r>
          </a:p>
        </p:txBody>
      </p:sp>
    </p:spTree>
    <p:extLst>
      <p:ext uri="{BB962C8B-B14F-4D97-AF65-F5344CB8AC3E}">
        <p14:creationId xmlns:p14="http://schemas.microsoft.com/office/powerpoint/2010/main" val="1073400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Clients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685800" y="4800600"/>
            <a:ext cx="7750540" cy="1893332"/>
            <a:chOff x="1469659" y="4800600"/>
            <a:chExt cx="7750540" cy="1893332"/>
          </a:xfrm>
        </p:grpSpPr>
        <p:grpSp>
          <p:nvGrpSpPr>
            <p:cNvPr id="20" name="Group 19"/>
            <p:cNvGrpSpPr/>
            <p:nvPr/>
          </p:nvGrpSpPr>
          <p:grpSpPr>
            <a:xfrm>
              <a:off x="1469659" y="4877908"/>
              <a:ext cx="1851378" cy="1816024"/>
              <a:chOff x="1469659" y="4877908"/>
              <a:chExt cx="1851378" cy="1816024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69659" y="4877908"/>
                <a:ext cx="1851378" cy="1428404"/>
              </a:xfrm>
              <a:prstGeom prst="rect">
                <a:avLst/>
              </a:prstGeom>
            </p:spPr>
          </p:pic>
          <p:sp>
            <p:nvSpPr>
              <p:cNvPr id="10" name="Rectangle 9"/>
              <p:cNvSpPr/>
              <p:nvPr/>
            </p:nvSpPr>
            <p:spPr>
              <a:xfrm>
                <a:off x="1488539" y="6324600"/>
                <a:ext cx="181361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dirty="0"/>
                  <a:t>Stormy BBQ</a:t>
                </a: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4260612" y="4878686"/>
              <a:ext cx="1505413" cy="1739046"/>
              <a:chOff x="4545054" y="4878686"/>
              <a:chExt cx="1505413" cy="1739046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4545054" y="6248400"/>
                <a:ext cx="150541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dirty="0" err="1"/>
                  <a:t>iJams</a:t>
                </a:r>
                <a:endParaRPr lang="en-US" dirty="0"/>
              </a:p>
            </p:txBody>
          </p:sp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47815" y="4878686"/>
                <a:ext cx="1299890" cy="1427625"/>
              </a:xfrm>
              <a:prstGeom prst="rect">
                <a:avLst/>
              </a:prstGeom>
            </p:spPr>
          </p:pic>
        </p:grpSp>
        <p:grpSp>
          <p:nvGrpSpPr>
            <p:cNvPr id="18" name="Group 17"/>
            <p:cNvGrpSpPr/>
            <p:nvPr/>
          </p:nvGrpSpPr>
          <p:grpSpPr>
            <a:xfrm>
              <a:off x="6705600" y="4800600"/>
              <a:ext cx="2514599" cy="1817132"/>
              <a:chOff x="6705600" y="4800600"/>
              <a:chExt cx="2514599" cy="1817132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6705600" y="6248400"/>
                <a:ext cx="251459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dirty="0"/>
                  <a:t>My Virtual Campus</a:t>
                </a:r>
              </a:p>
            </p:txBody>
          </p:sp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51044" y="4800600"/>
                <a:ext cx="1223711" cy="1428404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</p:grpSp>
      </p:grpSp>
      <p:grpSp>
        <p:nvGrpSpPr>
          <p:cNvPr id="17" name="Group 16"/>
          <p:cNvGrpSpPr/>
          <p:nvPr/>
        </p:nvGrpSpPr>
        <p:grpSpPr>
          <a:xfrm>
            <a:off x="1424842" y="2514600"/>
            <a:ext cx="6272456" cy="1875682"/>
            <a:chOff x="1935596" y="2514600"/>
            <a:chExt cx="6272456" cy="1875682"/>
          </a:xfrm>
        </p:grpSpPr>
        <p:sp>
          <p:nvSpPr>
            <p:cNvPr id="7" name="Rectangle 6"/>
            <p:cNvSpPr/>
            <p:nvPr/>
          </p:nvSpPr>
          <p:spPr>
            <a:xfrm>
              <a:off x="1935596" y="4020950"/>
              <a:ext cx="317125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/>
                <a:t>Universal Corporate Events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6065569" y="4020950"/>
              <a:ext cx="179191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/>
                <a:t>Raritan Clinic</a:t>
              </a:r>
            </a:p>
          </p:txBody>
        </p:sp>
        <p:pic>
          <p:nvPicPr>
            <p:cNvPr id="14" name="Picture 2" descr="C:\Users\Alec\AppData\Local\Temp\SNAGHTML138ca0b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000" y="2514600"/>
              <a:ext cx="2493052" cy="142840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07020" y="2514600"/>
              <a:ext cx="1428404" cy="1428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64636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56649E68084B4BA371FF3616B63246" ma:contentTypeVersion="11" ma:contentTypeDescription="Create a new document." ma:contentTypeScope="" ma:versionID="8c5195c255918ca950388d441ddfdd19">
  <xsd:schema xmlns:xsd="http://www.w3.org/2001/XMLSchema" xmlns:xs="http://www.w3.org/2001/XMLSchema" xmlns:p="http://schemas.microsoft.com/office/2006/metadata/properties" xmlns:ns2="5b302bfe-8993-4c9f-b8ee-eba95980ffae" xmlns:ns3="20fd7735-dce4-4c6a-9fb0-90e8c5aaf4e6" targetNamespace="http://schemas.microsoft.com/office/2006/metadata/properties" ma:root="true" ma:fieldsID="a34f77966398f19db8e1e0b6341c522e" ns2:_="" ns3:_="">
    <xsd:import namespace="5b302bfe-8993-4c9f-b8ee-eba95980ffae"/>
    <xsd:import namespace="20fd7735-dce4-4c6a-9fb0-90e8c5aaf4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302bfe-8993-4c9f-b8ee-eba95980ff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fd7735-dce4-4c6a-9fb0-90e8c5aaf4e6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6ED81EB-AF32-4E8B-B185-DEEAF9EA5C6F}"/>
</file>

<file path=customXml/itemProps2.xml><?xml version="1.0" encoding="utf-8"?>
<ds:datastoreItem xmlns:ds="http://schemas.openxmlformats.org/officeDocument/2006/customXml" ds:itemID="{0813F03B-71B0-4C8F-9969-0652164C6AF7}"/>
</file>

<file path=customXml/itemProps3.xml><?xml version="1.0" encoding="utf-8"?>
<ds:datastoreItem xmlns:ds="http://schemas.openxmlformats.org/officeDocument/2006/customXml" ds:itemID="{60BB4227-E637-4953-A892-E93846D86941}"/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0</TotalTime>
  <Words>54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Ion Boardroom</vt:lpstr>
      <vt:lpstr>Green Clean</vt:lpstr>
      <vt:lpstr>Services</vt:lpstr>
      <vt:lpstr>Operating Hours</vt:lpstr>
      <vt:lpstr>Clients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2019-01-27T17:53:27Z</dcterms:created>
  <dcterms:modified xsi:type="dcterms:W3CDTF">2019-01-27T17:56:21Z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0x0101004D56649E68084B4BA371FF3616B63246</vt:lpwstr>
  </property>
</Properties>
</file>