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charts/style1.xml" ContentType="application/vnd.ms-office.chartstyle+xml"/>
  <Override PartName="/ppt/charts/chart1.xml" ContentType="application/vnd.openxmlformats-officedocument.drawingml.chart+xml"/>
  <Override PartName="/ppt/charts/colors1.xml" ContentType="application/vnd.ms-office.chartcolorstyl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1" r:id="rId1"/>
  </p:sldMasterIdLst>
  <p:sldIdLst>
    <p:sldId id="256" r:id="rId2"/>
    <p:sldId id="260" r:id="rId3"/>
    <p:sldId id="258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384834248660094E-2"/>
          <c:y val="5.0487655822361512E-2"/>
          <c:w val="0.90773914290125501"/>
          <c:h val="0.821488370311234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0.23</c:v>
                </c:pt>
                <c:pt idx="1">
                  <c:v>0.42</c:v>
                </c:pt>
                <c:pt idx="2">
                  <c:v>0.66</c:v>
                </c:pt>
                <c:pt idx="3">
                  <c:v>0.96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18-4C62-A98F-385187385E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95430248"/>
        <c:axId val="572804736"/>
      </c:barChart>
      <c:catAx>
        <c:axId val="495430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2804736"/>
        <c:crosses val="autoZero"/>
        <c:auto val="1"/>
        <c:lblAlgn val="ctr"/>
        <c:lblOffset val="100"/>
        <c:noMultiLvlLbl val="0"/>
      </c:catAx>
      <c:valAx>
        <c:axId val="572804736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5430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23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20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6081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08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45345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63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101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5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712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462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75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591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971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550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14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6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4CC5C-7AD8-4A62-B143-BC1AEC155156}" type="datetimeFigureOut">
              <a:rPr lang="en-US" smtClean="0"/>
              <a:pPr/>
              <a:t>12/25/2018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C0082FA-F184-4B06-A63A-234B865C8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55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  <p:sldLayoutId id="2147484094" r:id="rId13"/>
    <p:sldLayoutId id="2147484095" r:id="rId14"/>
    <p:sldLayoutId id="2147484096" r:id="rId15"/>
    <p:sldLayoutId id="214748409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Green Clean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Eco-friendly janitorial service &amp; supply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office and storefront cleaning</a:t>
            </a:r>
          </a:p>
          <a:p>
            <a:r>
              <a:rPr lang="en-US" dirty="0"/>
              <a:t>Restroom sanitation</a:t>
            </a:r>
          </a:p>
          <a:p>
            <a:r>
              <a:rPr lang="en-US" dirty="0"/>
              <a:t>Recycling pickup</a:t>
            </a:r>
          </a:p>
          <a:p>
            <a:r>
              <a:rPr lang="en-US" dirty="0"/>
              <a:t>Consulting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Products Sold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Glass cleaner</a:t>
            </a:r>
          </a:p>
          <a:p>
            <a:r>
              <a:rPr lang="en-US"/>
              <a:t>Disinfectant</a:t>
            </a:r>
          </a:p>
          <a:p>
            <a:r>
              <a:rPr lang="en-US"/>
              <a:t>Wood furniture polish</a:t>
            </a:r>
          </a:p>
          <a:p>
            <a:r>
              <a:rPr lang="en-US"/>
              <a:t>Mildew remover</a:t>
            </a:r>
          </a:p>
          <a:p>
            <a:r>
              <a:rPr lang="en-US"/>
              <a:t>Fabric freshener</a:t>
            </a:r>
          </a:p>
          <a:p>
            <a:r>
              <a:rPr lang="en-US"/>
              <a:t>Restroom soaps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Recycle bins</a:t>
            </a:r>
          </a:p>
          <a:p>
            <a:r>
              <a:rPr lang="en-US"/>
              <a:t>Can crusher</a:t>
            </a:r>
          </a:p>
          <a:p>
            <a:r>
              <a:rPr lang="en-US"/>
              <a:t>Cleaning rags</a:t>
            </a:r>
          </a:p>
          <a:p>
            <a:r>
              <a:rPr lang="en-US"/>
              <a:t>Recycled paper towels</a:t>
            </a:r>
          </a:p>
          <a:p>
            <a:r>
              <a:rPr lang="en-US"/>
              <a:t>Sponges and scouring pads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Monthly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Neighborhood projects</a:t>
            </a:r>
          </a:p>
          <a:p>
            <a:pPr lvl="1"/>
            <a:r>
              <a:rPr lang="en-US"/>
              <a:t>Yard waste drop-off recycling</a:t>
            </a:r>
          </a:p>
          <a:p>
            <a:pPr lvl="1"/>
            <a:r>
              <a:rPr lang="en-US"/>
              <a:t>Community garden plantings</a:t>
            </a:r>
          </a:p>
          <a:p>
            <a:r>
              <a:rPr lang="en-US"/>
              <a:t>Recreation</a:t>
            </a:r>
          </a:p>
          <a:p>
            <a:pPr lvl="1"/>
            <a:r>
              <a:rPr lang="en-US"/>
              <a:t>Family picnic Sunday for staff and customers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C39CA-3FAF-4F2C-8B34-9953BE3E7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by Year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D105C4A-096E-48DC-A249-CDC72FEA49C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6200" y="2160588"/>
          <a:ext cx="9067800" cy="2767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34199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56649E68084B4BA371FF3616B63246" ma:contentTypeVersion="11" ma:contentTypeDescription="Create a new document." ma:contentTypeScope="" ma:versionID="7a303dc1fce252c14ee50fbfc98d5425">
  <xsd:schema xmlns:xsd="http://www.w3.org/2001/XMLSchema" xmlns:xs="http://www.w3.org/2001/XMLSchema" xmlns:p="http://schemas.microsoft.com/office/2006/metadata/properties" xmlns:ns2="5b302bfe-8993-4c9f-b8ee-eba95980ffae" xmlns:ns3="20fd7735-dce4-4c6a-9fb0-90e8c5aaf4e6" targetNamespace="http://schemas.microsoft.com/office/2006/metadata/properties" ma:root="true" ma:fieldsID="d2d7bff3714a5c83b8a4410760aa8db4" ns2:_="" ns3:_="">
    <xsd:import namespace="5b302bfe-8993-4c9f-b8ee-eba95980ffae"/>
    <xsd:import namespace="20fd7735-dce4-4c6a-9fb0-90e8c5aaf4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302bfe-8993-4c9f-b8ee-eba95980ff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fd7735-dce4-4c6a-9fb0-90e8c5aaf4e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2C48922-14C9-4E62-9A02-140B4DE17CF2}"/>
</file>

<file path=customXml/itemProps2.xml><?xml version="1.0" encoding="utf-8"?>
<ds:datastoreItem xmlns:ds="http://schemas.openxmlformats.org/officeDocument/2006/customXml" ds:itemID="{E24D29EE-E661-4889-86B5-A369E3AFFA5D}"/>
</file>

<file path=customXml/itemProps3.xml><?xml version="1.0" encoding="utf-8"?>
<ds:datastoreItem xmlns:ds="http://schemas.openxmlformats.org/officeDocument/2006/customXml" ds:itemID="{3A0323DC-D258-447F-BCB2-6C6B5677D58D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201</TotalTime>
  <Words>68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</vt:lpstr>
      <vt:lpstr>Green Clean</vt:lpstr>
      <vt:lpstr>Our Services</vt:lpstr>
      <vt:lpstr>Products Sold</vt:lpstr>
      <vt:lpstr>Monthly Events</vt:lpstr>
      <vt:lpstr>Growth by Year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Clean</dc:title>
  <dc:creator>*</dc:creator>
  <cp:lastModifiedBy>Alec</cp:lastModifiedBy>
  <cp:revision>20</cp:revision>
  <dcterms:created xsi:type="dcterms:W3CDTF">2007-02-17T20:26:04Z</dcterms:created>
  <dcterms:modified xsi:type="dcterms:W3CDTF">2018-12-25T16:54:39Z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0x0101004D56649E68084B4BA371FF3616B63246</vt:lpwstr>
  </property>
</Properties>
</file>