
<file path=[Content_Types].xml><?xml version="1.0" encoding="utf-8"?>
<Types xmlns="http://schemas.openxmlformats.org/package/2006/content-types">
  <Default Extension="png" ContentType="image/png"/>
  <Default Extension="glb" ContentType="model/gltf.binary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64" r:id="rId3"/>
    <p:sldId id="26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D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18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807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709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188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554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4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845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4935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581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58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5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563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471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882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95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6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848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430C779-B671-4032-A1A4-1E183324DBE6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76C2A42-8700-40B4-98DC-31357C1E85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0284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QB4LHZ" TargetMode="External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J3XM2H" TargetMode="External"/><Relationship Id="rId2" Type="http://schemas.microsoft.com/office/2017/06/relationships/model3d" Target="../media/model3d2.glb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Green Clean Community Picnic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July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 Winners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Tommy</a:t>
            </a:r>
          </a:p>
          <a:p>
            <a:r>
              <a:rPr lang="en-US"/>
              <a:t>Mary</a:t>
            </a:r>
          </a:p>
          <a:p>
            <a:r>
              <a:rPr lang="en-US"/>
              <a:t>Derek</a:t>
            </a:r>
          </a:p>
          <a:p>
            <a:endParaRPr lang="en-US"/>
          </a:p>
          <a:p>
            <a:endParaRPr lang="en-US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Trophy">
                <a:extLst>
                  <a:ext uri="{FF2B5EF4-FFF2-40B4-BE49-F238E27FC236}">
                    <a16:creationId xmlns:a16="http://schemas.microsoft.com/office/drawing/2014/main" id="{ABF72016-DADE-4051-BB21-6011AD81ABF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45459494"/>
                  </p:ext>
                </p:extLst>
              </p:nvPr>
            </p:nvGraphicFramePr>
            <p:xfrm>
              <a:off x="3224006" y="1575013"/>
              <a:ext cx="3728464" cy="399478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728464" cy="3994782"/>
                    </a:xfrm>
                    <a:prstGeom prst="rect">
                      <a:avLst/>
                    </a:prstGeom>
                  </am3d:spPr>
                  <am3d:camera>
                    <am3d:pos x="0" y="0" z="725912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481211" d="1000000"/>
                    <am3d:preTrans dx="0" dy="-17921674" dz="3"/>
                    <am3d:scale>
                      <am3d:sx n="1000000" d="1000000"/>
                      <am3d:sy n="1000000" d="1000000"/>
                      <am3d:sz n="1000000" d="1000000"/>
                    </am3d:scale>
                    <am3d:rot ax="1871336" ay="-1542729" az="-882943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559269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Trophy">
                <a:extLst>
                  <a:ext uri="{FF2B5EF4-FFF2-40B4-BE49-F238E27FC236}">
                    <a16:creationId xmlns:a16="http://schemas.microsoft.com/office/drawing/2014/main" id="{ABF72016-DADE-4051-BB21-6011AD81ABF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24006" y="1575013"/>
                <a:ext cx="3728464" cy="3994782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Everyone is a winner!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Isabella</a:t>
            </a:r>
          </a:p>
          <a:p>
            <a:r>
              <a:rPr lang="en-US"/>
              <a:t>Ken</a:t>
            </a:r>
          </a:p>
          <a:p>
            <a:r>
              <a:rPr lang="en-US"/>
              <a:t>D’Andre</a:t>
            </a:r>
          </a:p>
          <a:p>
            <a:r>
              <a:rPr lang="en-US"/>
              <a:t>Talos</a:t>
            </a:r>
          </a:p>
          <a:p>
            <a:endParaRPr lang="en-US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3D Model 4" descr="Medal">
                <a:extLst>
                  <a:ext uri="{FF2B5EF4-FFF2-40B4-BE49-F238E27FC236}">
                    <a16:creationId xmlns:a16="http://schemas.microsoft.com/office/drawing/2014/main" id="{45903DEE-C3F6-447C-9C1C-CA78E96F05A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39888170"/>
                  </p:ext>
                </p:extLst>
              </p:nvPr>
            </p:nvGraphicFramePr>
            <p:xfrm>
              <a:off x="3115805" y="1925945"/>
              <a:ext cx="3598709" cy="375518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598709" cy="3755185"/>
                    </a:xfrm>
                    <a:prstGeom prst="rect">
                      <a:avLst/>
                    </a:prstGeom>
                  </am3d:spPr>
                  <am3d:camera>
                    <am3d:pos x="0" y="0" z="6390186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259033" d="1000000"/>
                    <am3d:preTrans dx="0" dy="-17981942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359105" ay="-1539590" az="-614602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514101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 Model 4" descr="Medal">
                <a:extLst>
                  <a:ext uri="{FF2B5EF4-FFF2-40B4-BE49-F238E27FC236}">
                    <a16:creationId xmlns:a16="http://schemas.microsoft.com/office/drawing/2014/main" id="{45903DEE-C3F6-447C-9C1C-CA78E96F05A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15805" y="1925945"/>
                <a:ext cx="3598709" cy="3755185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B36E0D05-787B-4C61-8268-2D6C1FBEDA3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56649E68084B4BA371FF3616B63246" ma:contentTypeVersion="9" ma:contentTypeDescription="Create a new document." ma:contentTypeScope="" ma:versionID="1d997a7baaad23d4ff118e7ca70d1b0d">
  <xsd:schema xmlns:xsd="http://www.w3.org/2001/XMLSchema" xmlns:xs="http://www.w3.org/2001/XMLSchema" xmlns:p="http://schemas.microsoft.com/office/2006/metadata/properties" xmlns:ns2="5b302bfe-8993-4c9f-b8ee-eba95980ffae" xmlns:ns3="20fd7735-dce4-4c6a-9fb0-90e8c5aaf4e6" targetNamespace="http://schemas.microsoft.com/office/2006/metadata/properties" ma:root="true" ma:fieldsID="30363fa21607a9382cae7f52829b168a" ns2:_="" ns3:_="">
    <xsd:import namespace="5b302bfe-8993-4c9f-b8ee-eba95980ffae"/>
    <xsd:import namespace="20fd7735-dce4-4c6a-9fb0-90e8c5aaf4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302bfe-8993-4c9f-b8ee-eba95980ff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fd7735-dce4-4c6a-9fb0-90e8c5aaf4e6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1CBD62B-EB16-47E2-998A-DAA762ED0C68}"/>
</file>

<file path=customXml/itemProps2.xml><?xml version="1.0" encoding="utf-8"?>
<ds:datastoreItem xmlns:ds="http://schemas.openxmlformats.org/officeDocument/2006/customXml" ds:itemID="{3F1AC39C-E7DA-43CB-AFC6-81798AEC5062}"/>
</file>

<file path=customXml/itemProps3.xml><?xml version="1.0" encoding="utf-8"?>
<ds:datastoreItem xmlns:ds="http://schemas.openxmlformats.org/officeDocument/2006/customXml" ds:itemID="{79346A69-7F55-4D0A-9A32-34DFD911AD5C}"/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458</TotalTime>
  <Words>19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Celestial</vt:lpstr>
      <vt:lpstr>Green Clean Community Picnic</vt:lpstr>
      <vt:lpstr>Top Winners</vt:lpstr>
      <vt:lpstr>Everyone is a winner!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*</dc:creator>
  <cp:lastModifiedBy>Alec</cp:lastModifiedBy>
  <cp:revision>61</cp:revision>
  <dcterms:created xsi:type="dcterms:W3CDTF">2007-02-03T20:06:39Z</dcterms:created>
  <dcterms:modified xsi:type="dcterms:W3CDTF">2018-12-02T14:12:43Z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0x0101004D56649E68084B4BA371FF3616B63246</vt:lpwstr>
  </property>
</Properties>
</file>