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1.xml" ContentType="application/vnd.openxmlformats-officedocument.presentationml.slide+xml"/>
  <Override PartName="/ppt/slides/slide6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7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sldIdLst>
    <p:sldId id="256" r:id="rId2"/>
    <p:sldId id="263" r:id="rId3"/>
    <p:sldId id="266" r:id="rId4"/>
    <p:sldId id="268" r:id="rId5"/>
    <p:sldId id="267" r:id="rId6"/>
    <p:sldId id="257" r:id="rId7"/>
    <p:sldId id="261" r:id="rId8"/>
    <p:sldId id="259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26" autoAdjust="0"/>
    <p:restoredTop sz="94660" autoAdjust="0"/>
  </p:normalViewPr>
  <p:slideViewPr>
    <p:cSldViewPr>
      <p:cViewPr varScale="1">
        <p:scale>
          <a:sx n="114" d="100"/>
          <a:sy n="114" d="100"/>
        </p:scale>
        <p:origin x="462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90" d="100"/>
        <a:sy n="90" d="100"/>
      </p:scale>
      <p:origin x="0" y="21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18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50502-3AA8-49E2-9DAD-01BF11DD881C}" type="datetimeFigureOut">
              <a:rPr lang="en-US" smtClean="0"/>
              <a:t>9/8/2018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64972-FDB7-410D-8B2A-91B897F589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23576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799"/>
            <a:ext cx="8825658" cy="3640667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50502-3AA8-49E2-9DAD-01BF11DD881C}" type="datetimeFigureOut">
              <a:rPr lang="en-US" smtClean="0"/>
              <a:t>9/8/2018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64972-FDB7-410D-8B2A-91B897F589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11598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50502-3AA8-49E2-9DAD-01BF11DD881C}" type="datetimeFigureOut">
              <a:rPr lang="en-US" smtClean="0"/>
              <a:t>9/8/2018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64972-FDB7-410D-8B2A-91B897F589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9666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0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>
          <a:xfrm>
            <a:off x="1930400" y="3771174"/>
            <a:ext cx="727964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50502-3AA8-49E2-9DAD-01BF11DD881C}" type="datetimeFigureOut">
              <a:rPr lang="en-US" smtClean="0"/>
              <a:t>9/8/2018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64972-FDB7-410D-8B2A-91B897F589A7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2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ea typeface="+mj-ea"/>
                <a:cs typeface="+mj-cs"/>
              </a:rPr>
              <a:t>“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2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ea typeface="+mj-ea"/>
                <a:cs typeface="+mj-cs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8022798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59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50502-3AA8-49E2-9DAD-01BF11DD881C}" type="datetimeFigureOut">
              <a:rPr lang="en-US" smtClean="0"/>
              <a:t>9/8/2018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64972-FDB7-410D-8B2A-91B897F589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937844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50502-3AA8-49E2-9DAD-01BF11DD881C}" type="datetimeFigureOut">
              <a:rPr lang="en-US" smtClean="0"/>
              <a:t>9/8/2018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64972-FDB7-410D-8B2A-91B897F589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86301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50502-3AA8-49E2-9DAD-01BF11DD881C}" type="datetimeFigureOut">
              <a:rPr lang="en-US" smtClean="0"/>
              <a:t>9/8/2018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64972-FDB7-410D-8B2A-91B897F589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745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50502-3AA8-49E2-9DAD-01BF11DD881C}" type="datetimeFigureOut">
              <a:rPr lang="en-US" smtClean="0"/>
              <a:t>9/8/2018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64972-FDB7-410D-8B2A-91B897F589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86180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50502-3AA8-49E2-9DAD-01BF11DD881C}" type="datetimeFigureOut">
              <a:rPr lang="en-US" smtClean="0"/>
              <a:t>9/8/2018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64972-FDB7-410D-8B2A-91B897F589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17580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50502-3AA8-49E2-9DAD-01BF11DD881C}" type="datetimeFigureOut">
              <a:rPr lang="en-US" smtClean="0"/>
              <a:t>9/8/2018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64972-FDB7-410D-8B2A-91B897F589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83313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50502-3AA8-49E2-9DAD-01BF11DD881C}" type="datetimeFigureOut">
              <a:rPr lang="en-US" smtClean="0"/>
              <a:t>9/8/2018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64972-FDB7-410D-8B2A-91B897F589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60548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50502-3AA8-49E2-9DAD-01BF11DD881C}" type="datetimeFigureOut">
              <a:rPr lang="en-US" smtClean="0"/>
              <a:t>9/8/2018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64972-FDB7-410D-8B2A-91B897F589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57622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50502-3AA8-49E2-9DAD-01BF11DD881C}" type="datetimeFigureOut">
              <a:rPr lang="en-US" smtClean="0"/>
              <a:t>9/8/2018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64972-FDB7-410D-8B2A-91B897F589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43393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50502-3AA8-49E2-9DAD-01BF11DD881C}" type="datetimeFigureOut">
              <a:rPr lang="en-US" smtClean="0"/>
              <a:t>9/8/2018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64972-FDB7-410D-8B2A-91B897F589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15221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50502-3AA8-49E2-9DAD-01BF11DD881C}" type="datetimeFigureOut">
              <a:rPr lang="en-US" smtClean="0"/>
              <a:t>9/8/2018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64972-FDB7-410D-8B2A-91B897F589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46167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3401063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5" y="3129280"/>
            <a:ext cx="3401062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50502-3AA8-49E2-9DAD-01BF11DD881C}" type="datetimeFigureOut">
              <a:rPr lang="en-US" smtClean="0"/>
              <a:t>9/8/2018</a:t>
            </a:fld>
            <a:endParaRPr 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64972-FDB7-410D-8B2A-91B897F589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31033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50502-3AA8-49E2-9DAD-01BF11DD881C}" type="datetimeFigureOut">
              <a:rPr lang="en-US" smtClean="0"/>
              <a:t>9/8/2018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64972-FDB7-410D-8B2A-91B897F589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3415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4"/>
          <a:stretch/>
        </p:blipFill>
        <p:spPr>
          <a:xfrm>
            <a:off x="0" y="2669685"/>
            <a:ext cx="4035669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accent5">
                  <a:alpha val="7000"/>
                </a:schemeClr>
              </a:gs>
              <a:gs pos="69000">
                <a:schemeClr val="accent5">
                  <a:alpha val="0"/>
                </a:schemeClr>
              </a:gs>
              <a:gs pos="36000">
                <a:schemeClr val="accent5"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9012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AF50502-3AA8-49E2-9DAD-01BF11DD881C}" type="datetimeFigureOut">
              <a:rPr lang="en-US" smtClean="0"/>
              <a:t>9/8/2018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C64972-FDB7-410D-8B2A-91B897F589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110104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  <p:sldLayoutId id="2147483840" r:id="rId12"/>
    <p:sldLayoutId id="2147483841" r:id="rId13"/>
    <p:sldLayoutId id="2147483842" r:id="rId14"/>
    <p:sldLayoutId id="2147483843" r:id="rId15"/>
    <p:sldLayoutId id="2147483844" r:id="rId16"/>
    <p:sldLayoutId id="214748384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11500" dirty="0" err="1"/>
              <a:t>iJams</a:t>
            </a:r>
            <a:r>
              <a:rPr lang="en-US" sz="11500" dirty="0"/>
              <a:t> Music Distribution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 the star you know you are!</a:t>
            </a:r>
          </a:p>
        </p:txBody>
      </p:sp>
    </p:spTree>
    <p:extLst>
      <p:ext uri="{BB962C8B-B14F-4D97-AF65-F5344CB8AC3E}">
        <p14:creationId xmlns:p14="http://schemas.microsoft.com/office/powerpoint/2010/main" val="7730916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Contact Us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Call</a:t>
            </a:r>
          </a:p>
          <a:p>
            <a:r>
              <a:rPr lang="en-US" dirty="0"/>
              <a:t>(800) 555-0101</a:t>
            </a:r>
          </a:p>
          <a:p>
            <a:r>
              <a:rPr lang="en-US" dirty="0"/>
              <a:t>Or</a:t>
            </a:r>
          </a:p>
          <a:p>
            <a:r>
              <a:rPr lang="en-US" dirty="0"/>
              <a:t>Email us at</a:t>
            </a:r>
          </a:p>
          <a:p>
            <a:r>
              <a:rPr lang="en-US" dirty="0"/>
              <a:t>iJams@example.com</a:t>
            </a:r>
          </a:p>
        </p:txBody>
      </p:sp>
    </p:spTree>
    <p:extLst>
      <p:ext uri="{BB962C8B-B14F-4D97-AF65-F5344CB8AC3E}">
        <p14:creationId xmlns:p14="http://schemas.microsoft.com/office/powerpoint/2010/main" val="3988089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Artist Successes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Carolina Rex</a:t>
            </a:r>
          </a:p>
          <a:p>
            <a:r>
              <a:rPr lang="en-US" dirty="0"/>
              <a:t>The Friendship Train</a:t>
            </a:r>
          </a:p>
          <a:p>
            <a:r>
              <a:rPr lang="en-US" dirty="0"/>
              <a:t>Da Grind</a:t>
            </a:r>
          </a:p>
        </p:txBody>
      </p:sp>
    </p:spTree>
    <p:extLst>
      <p:ext uri="{BB962C8B-B14F-4D97-AF65-F5344CB8AC3E}">
        <p14:creationId xmlns:p14="http://schemas.microsoft.com/office/powerpoint/2010/main" val="11082001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Carolina Rex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1000 CDs sold in the first month</a:t>
            </a:r>
          </a:p>
          <a:p>
            <a:r>
              <a:rPr lang="en-US" dirty="0"/>
              <a:t>2500 MP3 downloads</a:t>
            </a:r>
          </a:p>
        </p:txBody>
      </p:sp>
    </p:spTree>
    <p:extLst>
      <p:ext uri="{BB962C8B-B14F-4D97-AF65-F5344CB8AC3E}">
        <p14:creationId xmlns:p14="http://schemas.microsoft.com/office/powerpoint/2010/main" val="36827853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 Grind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925 CDs sold in the first month</a:t>
            </a:r>
          </a:p>
          <a:p>
            <a:r>
              <a:rPr lang="en-US" dirty="0"/>
              <a:t>2300 MP3 downloads</a:t>
            </a:r>
          </a:p>
        </p:txBody>
      </p:sp>
    </p:spTree>
    <p:extLst>
      <p:ext uri="{BB962C8B-B14F-4D97-AF65-F5344CB8AC3E}">
        <p14:creationId xmlns:p14="http://schemas.microsoft.com/office/powerpoint/2010/main" val="29727961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Friendship Train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800 CDs sold in the first month</a:t>
            </a:r>
          </a:p>
          <a:p>
            <a:r>
              <a:rPr lang="en-US" dirty="0"/>
              <a:t>1200 MP3 downloads</a:t>
            </a:r>
          </a:p>
        </p:txBody>
      </p:sp>
    </p:spTree>
    <p:extLst>
      <p:ext uri="{BB962C8B-B14F-4D97-AF65-F5344CB8AC3E}">
        <p14:creationId xmlns:p14="http://schemas.microsoft.com/office/powerpoint/2010/main" val="10106289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Our Services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CD duplication on demand</a:t>
            </a:r>
          </a:p>
          <a:p>
            <a:r>
              <a:rPr lang="en-US" dirty="0"/>
              <a:t>Jewel case insert printing</a:t>
            </a:r>
          </a:p>
          <a:p>
            <a:r>
              <a:rPr lang="en-US" dirty="0"/>
              <a:t>Full service online sales</a:t>
            </a:r>
          </a:p>
          <a:p>
            <a:r>
              <a:rPr lang="en-US" dirty="0"/>
              <a:t>Downloadable MP3 distribution</a:t>
            </a:r>
          </a:p>
        </p:txBody>
      </p:sp>
    </p:spTree>
    <p:extLst>
      <p:ext uri="{BB962C8B-B14F-4D97-AF65-F5344CB8AC3E}">
        <p14:creationId xmlns:p14="http://schemas.microsoft.com/office/powerpoint/2010/main" val="9517091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Products and Promotional Items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Audio CDs</a:t>
            </a:r>
          </a:p>
          <a:p>
            <a:r>
              <a:rPr lang="en-US" dirty="0"/>
              <a:t>Downloadable MP3s</a:t>
            </a:r>
          </a:p>
          <a:p>
            <a:r>
              <a:rPr lang="en-US" dirty="0"/>
              <a:t>T-shirts</a:t>
            </a:r>
          </a:p>
          <a:p>
            <a:r>
              <a:rPr lang="en-US" dirty="0"/>
              <a:t>Baseball caps</a:t>
            </a:r>
          </a:p>
          <a:p>
            <a:r>
              <a:rPr lang="en-US" dirty="0"/>
              <a:t>Stickers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Pencils</a:t>
            </a:r>
          </a:p>
          <a:p>
            <a:r>
              <a:rPr lang="en-US" dirty="0"/>
              <a:t>Key chains</a:t>
            </a:r>
          </a:p>
          <a:p>
            <a:r>
              <a:rPr lang="en-US" dirty="0"/>
              <a:t>Posters</a:t>
            </a:r>
          </a:p>
          <a:p>
            <a:r>
              <a:rPr lang="en-US" dirty="0"/>
              <a:t>Mugs</a:t>
            </a:r>
          </a:p>
          <a:p>
            <a:r>
              <a:rPr lang="en-US" dirty="0"/>
              <a:t>Mouse pads</a:t>
            </a:r>
          </a:p>
        </p:txBody>
      </p:sp>
    </p:spTree>
    <p:extLst>
      <p:ext uri="{BB962C8B-B14F-4D97-AF65-F5344CB8AC3E}">
        <p14:creationId xmlns:p14="http://schemas.microsoft.com/office/powerpoint/2010/main" val="26745646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Packaging Options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CD labeling</a:t>
            </a:r>
          </a:p>
          <a:p>
            <a:pPr lvl="1"/>
            <a:r>
              <a:rPr lang="en-US" dirty="0"/>
              <a:t>Full color</a:t>
            </a:r>
          </a:p>
          <a:p>
            <a:pPr lvl="1"/>
            <a:r>
              <a:rPr lang="en-US" dirty="0"/>
              <a:t>Laser etching</a:t>
            </a:r>
          </a:p>
          <a:p>
            <a:r>
              <a:rPr lang="en-US" dirty="0"/>
              <a:t>Jewel case</a:t>
            </a:r>
          </a:p>
          <a:p>
            <a:pPr lvl="1"/>
            <a:r>
              <a:rPr lang="en-US" dirty="0"/>
              <a:t>Back and spine of case</a:t>
            </a:r>
          </a:p>
          <a:p>
            <a:pPr lvl="1"/>
            <a:r>
              <a:rPr lang="en-US" dirty="0"/>
              <a:t>Insert</a:t>
            </a:r>
          </a:p>
          <a:p>
            <a:pPr lvl="2"/>
            <a:r>
              <a:rPr lang="en-US" dirty="0"/>
              <a:t>Single sheet</a:t>
            </a:r>
          </a:p>
          <a:p>
            <a:pPr lvl="2"/>
            <a:r>
              <a:rPr lang="en-US" dirty="0"/>
              <a:t>Up to 10 page booklet</a:t>
            </a:r>
          </a:p>
        </p:txBody>
      </p:sp>
    </p:spTree>
    <p:extLst>
      <p:ext uri="{BB962C8B-B14F-4D97-AF65-F5344CB8AC3E}">
        <p14:creationId xmlns:p14="http://schemas.microsoft.com/office/powerpoint/2010/main" val="25550545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Artist Specials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25% discount on CD duplication</a:t>
            </a:r>
          </a:p>
          <a:p>
            <a:r>
              <a:rPr lang="en-US" dirty="0"/>
              <a:t>Five free T-shirts</a:t>
            </a:r>
          </a:p>
          <a:p>
            <a:r>
              <a:rPr lang="en-US" dirty="0"/>
              <a:t>10% discount on promotional items</a:t>
            </a:r>
          </a:p>
          <a:p>
            <a:r>
              <a:rPr lang="en-US" dirty="0"/>
              <a:t>Valid until July</a:t>
            </a:r>
            <a:r>
              <a:rPr lang="en-US" baseline="0" dirty="0"/>
              <a:t> 20</a:t>
            </a:r>
          </a:p>
        </p:txBody>
      </p:sp>
    </p:spTree>
    <p:extLst>
      <p:ext uri="{BB962C8B-B14F-4D97-AF65-F5344CB8AC3E}">
        <p14:creationId xmlns:p14="http://schemas.microsoft.com/office/powerpoint/2010/main" val="256641141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EC76B5"/>
      </a:hlink>
      <a:folHlink>
        <a:srgbClr val="E8ACCD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A207AED3-9ABC-4A18-9978-A59B65688B15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2BFD1489235C42BE2F9F976FED7C71" ma:contentTypeVersion="12" ma:contentTypeDescription="Create a new document." ma:contentTypeScope="" ma:versionID="010bbcfea486a98ac62a328405f64d54">
  <xsd:schema xmlns:xsd="http://www.w3.org/2001/XMLSchema" xmlns:xs="http://www.w3.org/2001/XMLSchema" xmlns:p="http://schemas.microsoft.com/office/2006/metadata/properties" xmlns:ns2="1e9b0eaa-168f-460f-9210-58656e9a429c" xmlns:ns3="526cf104-0389-465e-9ffc-df9c8fcfc0b5" targetNamespace="http://schemas.microsoft.com/office/2006/metadata/properties" ma:root="true" ma:fieldsID="8e35419f45e058f70f8d033707a7090a" ns2:_="" ns3:_="">
    <xsd:import namespace="1e9b0eaa-168f-460f-9210-58656e9a429c"/>
    <xsd:import namespace="526cf104-0389-465e-9ffc-df9c8fcfc0b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e9b0eaa-168f-460f-9210-58656e9a429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6cf104-0389-465e-9ffc-df9c8fcfc0b5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64F0134-DB67-433D-98E5-2FF0EBFFD0E2}"/>
</file>

<file path=customXml/itemProps2.xml><?xml version="1.0" encoding="utf-8"?>
<ds:datastoreItem xmlns:ds="http://schemas.openxmlformats.org/officeDocument/2006/customXml" ds:itemID="{06DEB57C-522F-4F49-BB03-5CC8152459B1}"/>
</file>

<file path=customXml/itemProps3.xml><?xml version="1.0" encoding="utf-8"?>
<ds:datastoreItem xmlns:ds="http://schemas.openxmlformats.org/officeDocument/2006/customXml" ds:itemID="{07B8642F-944D-4976-ADBD-F2B64E0B8184}"/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1394</TotalTime>
  <Words>154</Words>
  <Application>Microsoft Office PowerPoint</Application>
  <PresentationFormat>Widescreen</PresentationFormat>
  <Paragraphs>51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Century Gothic</vt:lpstr>
      <vt:lpstr>Wingdings 3</vt:lpstr>
      <vt:lpstr>Ion</vt:lpstr>
      <vt:lpstr>iJams Music Distribution</vt:lpstr>
      <vt:lpstr>Artist Successes</vt:lpstr>
      <vt:lpstr>Carolina Rex</vt:lpstr>
      <vt:lpstr>Da Grind</vt:lpstr>
      <vt:lpstr>The Friendship Train</vt:lpstr>
      <vt:lpstr>Our Services</vt:lpstr>
      <vt:lpstr>Products and Promotional Items</vt:lpstr>
      <vt:lpstr>Packaging Options</vt:lpstr>
      <vt:lpstr>New Artist Specials</vt:lpstr>
      <vt:lpstr>Contact Us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alec</dc:creator>
  <cp:lastModifiedBy>Alec</cp:lastModifiedBy>
  <cp:revision>22</cp:revision>
  <dcterms:created xsi:type="dcterms:W3CDTF">2009-11-20T01:03:50Z</dcterms:created>
  <dcterms:modified xsi:type="dcterms:W3CDTF">2018-09-08T19:45:27Z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0x010100812BFD1489235C42BE2F9F976FED7C71</vt:lpwstr>
  </property>
</Properties>
</file>