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3.xml" ContentType="application/vnd.openxmlformats-officedocument.presentationml.slideLayout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ec" initials="AF" lastIdx="8" clrIdx="0"/>
  <p:cmAuthor id="1" name="Alec" initials="A" lastIdx="1" clrIdx="1">
    <p:extLst>
      <p:ext uri="{19B8F6BF-5375-455C-9EA6-DF929625EA0E}">
        <p15:presenceInfo xmlns:p15="http://schemas.microsoft.com/office/powerpoint/2012/main" userId="Ale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530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099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77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27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901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42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0749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1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16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33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766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532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20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59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789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177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F107338B-1121-4563-9455-8869CE003CDA}" type="datetimeFigureOut">
              <a:rPr lang="en-US" smtClean="0"/>
              <a:t>1/31/2019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66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Green Clean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For You and The Earth</a:t>
            </a:r>
          </a:p>
        </p:txBody>
      </p:sp>
      <p:pic>
        <p:nvPicPr>
          <p:cNvPr id="4" name="Picture 3" descr="If you need materials for Earth Day blog posts or school projects ...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6200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41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Corporate Janitorial</a:t>
            </a:r>
          </a:p>
          <a:p>
            <a:r>
              <a:rPr lang="en-US" dirty="0"/>
              <a:t>Environmentally Friendly Supplies</a:t>
            </a:r>
          </a:p>
          <a:p>
            <a:r>
              <a:rPr lang="en-US" dirty="0"/>
              <a:t>Expert Consulting</a:t>
            </a:r>
          </a:p>
          <a:p>
            <a:r>
              <a:rPr lang="en-US" dirty="0"/>
              <a:t>Hospitality Housekeeping</a:t>
            </a:r>
          </a:p>
          <a:p>
            <a:r>
              <a:rPr lang="en-US" dirty="0"/>
              <a:t>Residential Cleaning</a:t>
            </a:r>
          </a:p>
        </p:txBody>
      </p:sp>
    </p:spTree>
    <p:extLst>
      <p:ext uri="{BB962C8B-B14F-4D97-AF65-F5344CB8AC3E}">
        <p14:creationId xmlns:p14="http://schemas.microsoft.com/office/powerpoint/2010/main" val="1509964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Operating Hours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Office Hours M – F 6:00 a.m. – </a:t>
            </a:r>
            <a:r>
              <a:rPr lang="en-US"/>
              <a:t>6:00 p.m</a:t>
            </a:r>
            <a:r>
              <a:rPr lang="en-US" dirty="0"/>
              <a:t>.</a:t>
            </a:r>
          </a:p>
          <a:p>
            <a:r>
              <a:rPr lang="en-US" dirty="0"/>
              <a:t>Emergency Answering  Service 24 hours a day</a:t>
            </a:r>
          </a:p>
        </p:txBody>
      </p:sp>
    </p:spTree>
    <p:extLst>
      <p:ext uri="{BB962C8B-B14F-4D97-AF65-F5344CB8AC3E}">
        <p14:creationId xmlns:p14="http://schemas.microsoft.com/office/powerpoint/2010/main" val="1073400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9" y="4781896"/>
            <a:ext cx="1851378" cy="142840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04680" y="6324600"/>
            <a:ext cx="1813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Stormy BBQ</a:t>
            </a:r>
          </a:p>
        </p:txBody>
      </p:sp>
      <p:sp>
        <p:nvSpPr>
          <p:cNvPr id="8" name="Rectangle 7"/>
          <p:cNvSpPr/>
          <p:nvPr/>
        </p:nvSpPr>
        <p:spPr>
          <a:xfrm>
            <a:off x="3476753" y="6248400"/>
            <a:ext cx="1505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/>
              <a:t>iJams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233" y="4782674"/>
            <a:ext cx="1299890" cy="14276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21741" y="6248400"/>
            <a:ext cx="2514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My Virtual Campus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904" y="4704588"/>
            <a:ext cx="1223711" cy="1428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1410561" y="3924938"/>
            <a:ext cx="3171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Universal Corporate Events</a:t>
            </a:r>
          </a:p>
        </p:txBody>
      </p:sp>
      <p:sp>
        <p:nvSpPr>
          <p:cNvPr id="9" name="Rectangle 8"/>
          <p:cNvSpPr/>
          <p:nvPr/>
        </p:nvSpPr>
        <p:spPr>
          <a:xfrm>
            <a:off x="5189965" y="3924938"/>
            <a:ext cx="24930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Raritan Clinic East</a:t>
            </a:r>
          </a:p>
        </p:txBody>
      </p:sp>
      <p:pic>
        <p:nvPicPr>
          <p:cNvPr id="14" name="Picture 2" descr="C:\Users\Alec\AppData\Local\Temp\SNAGHTML138ca0b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965" y="2418588"/>
            <a:ext cx="2493052" cy="14284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81985" y="2418588"/>
            <a:ext cx="1428404" cy="142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4636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56649E68084B4BA371FF3616B63246" ma:contentTypeVersion="11" ma:contentTypeDescription="Create a new document." ma:contentTypeScope="" ma:versionID="8c5195c255918ca950388d441ddfdd19">
  <xsd:schema xmlns:xsd="http://www.w3.org/2001/XMLSchema" xmlns:xs="http://www.w3.org/2001/XMLSchema" xmlns:p="http://schemas.microsoft.com/office/2006/metadata/properties" xmlns:ns2="5b302bfe-8993-4c9f-b8ee-eba95980ffae" xmlns:ns3="20fd7735-dce4-4c6a-9fb0-90e8c5aaf4e6" targetNamespace="http://schemas.microsoft.com/office/2006/metadata/properties" ma:root="true" ma:fieldsID="a34f77966398f19db8e1e0b6341c522e" ns2:_="" ns3:_="">
    <xsd:import namespace="5b302bfe-8993-4c9f-b8ee-eba95980ffae"/>
    <xsd:import namespace="20fd7735-dce4-4c6a-9fb0-90e8c5aaf4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302bfe-8993-4c9f-b8ee-eba95980ff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fd7735-dce4-4c6a-9fb0-90e8c5aaf4e6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8183CCD-58BF-4536-9012-4B33DC91DC02}"/>
</file>

<file path=customXml/itemProps2.xml><?xml version="1.0" encoding="utf-8"?>
<ds:datastoreItem xmlns:ds="http://schemas.openxmlformats.org/officeDocument/2006/customXml" ds:itemID="{92BA5496-22D2-461F-BACC-7B4A88C0EAAD}"/>
</file>

<file path=customXml/itemProps3.xml><?xml version="1.0" encoding="utf-8"?>
<ds:datastoreItem xmlns:ds="http://schemas.openxmlformats.org/officeDocument/2006/customXml" ds:itemID="{7409D31E-6605-45BF-8347-02742C7B0231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118</TotalTime>
  <Words>57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Ion Boardroom</vt:lpstr>
      <vt:lpstr>Green Clean</vt:lpstr>
      <vt:lpstr>Services</vt:lpstr>
      <vt:lpstr>Operating Hours</vt:lpstr>
      <vt:lpstr>Clients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Clean</dc:title>
  <dc:creator>alec</dc:creator>
  <cp:lastModifiedBy>Alec</cp:lastModifiedBy>
  <cp:revision>17</cp:revision>
  <dcterms:created xsi:type="dcterms:W3CDTF">2010-02-13T18:49:46Z</dcterms:created>
  <dcterms:modified xsi:type="dcterms:W3CDTF">2019-01-31T22:13:36Z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0x0101004D56649E68084B4BA371FF3616B63246</vt:lpwstr>
  </property>
</Properties>
</file>